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3"/>
  </p:sldMasterIdLst>
  <p:notesMasterIdLst>
    <p:notesMasterId r:id="rId24"/>
  </p:notesMasterIdLst>
  <p:sldIdLst>
    <p:sldId id="2147374665" r:id="rId4"/>
    <p:sldId id="2147374696" r:id="rId5"/>
    <p:sldId id="2147374682" r:id="rId6"/>
    <p:sldId id="2147374672" r:id="rId7"/>
    <p:sldId id="2147374683" r:id="rId8"/>
    <p:sldId id="2147374702" r:id="rId9"/>
    <p:sldId id="2147374688" r:id="rId10"/>
    <p:sldId id="2147374690" r:id="rId11"/>
    <p:sldId id="2147374684" r:id="rId12"/>
    <p:sldId id="2147374691" r:id="rId13"/>
    <p:sldId id="2147374689" r:id="rId14"/>
    <p:sldId id="2147374692" r:id="rId15"/>
    <p:sldId id="2147374693" r:id="rId16"/>
    <p:sldId id="2147374694" r:id="rId17"/>
    <p:sldId id="2147374695" r:id="rId18"/>
    <p:sldId id="2147374697" r:id="rId19"/>
    <p:sldId id="2147374701" r:id="rId20"/>
    <p:sldId id="2147374687" r:id="rId21"/>
    <p:sldId id="2147374698" r:id="rId22"/>
    <p:sldId id="2147374666"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2286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2743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3200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3657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521415D9-36F7-43E2-AB2F-B90AF26B5E84}">
      <p14:sectionLst xmlns:p14="http://schemas.microsoft.com/office/powerpoint/2010/main">
        <p14:section name="Slides" id="{6285336B-5BD3-134B-BA65-0A0043CC08A1}">
          <p14:sldIdLst>
            <p14:sldId id="2147374665"/>
            <p14:sldId id="2147374696"/>
            <p14:sldId id="2147374682"/>
            <p14:sldId id="2147374672"/>
            <p14:sldId id="2147374683"/>
            <p14:sldId id="2147374702"/>
            <p14:sldId id="2147374688"/>
            <p14:sldId id="2147374690"/>
            <p14:sldId id="2147374684"/>
            <p14:sldId id="2147374691"/>
            <p14:sldId id="2147374689"/>
            <p14:sldId id="2147374692"/>
            <p14:sldId id="2147374693"/>
            <p14:sldId id="2147374694"/>
            <p14:sldId id="2147374695"/>
            <p14:sldId id="2147374697"/>
            <p14:sldId id="2147374701"/>
            <p14:sldId id="2147374687"/>
            <p14:sldId id="2147374698"/>
            <p14:sldId id="2147374666"/>
          </p14:sldIdLst>
        </p14:section>
        <p14:section name="OLD SLIDES" id="{3C63015E-7DE6-8E4F-A164-61654A6D8602}">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394DA24-215A-2D3E-CD00-331D40AD3884}" name="Catherine Bouyat" initials="CB" userId="S::catherine.bouyat@ibm.com::375b8772-1d18-421d-8d7b-bf5ace0f87f2" providerId="AD"/>
  <p188:author id="{05F36E29-9089-388B-E538-6C21FC48316D}" name="Catherine Bouyat" initials="CB" userId="S::Catherine.Bouyat@ibm.com::375b8772-1d18-421d-8d7b-bf5ace0f87f2"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Catherine Bouyat" initials="CB" lastIdx="5" clrIdx="0">
    <p:extLst>
      <p:ext uri="{19B8F6BF-5375-455C-9EA6-DF929625EA0E}">
        <p15:presenceInfo xmlns:p15="http://schemas.microsoft.com/office/powerpoint/2012/main" userId="S::catherine.bouyat@ibm.com::375b8772-1d18-421d-8d7b-bf5ace0f87f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5E61"/>
    <a:srgbClr val="EB870E"/>
    <a:srgbClr val="3984B8"/>
    <a:srgbClr val="D5D7DE"/>
    <a:srgbClr val="5CA473"/>
    <a:srgbClr val="507BC8"/>
    <a:srgbClr val="67B680"/>
    <a:srgbClr val="D0D2D9"/>
    <a:srgbClr val="D98927"/>
    <a:srgbClr val="EBED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06D8E3-DCE8-97EE-40AF-621A9B181C96}" v="12" dt="2024-05-14T14:20:41.377"/>
    <p1510:client id="{E8ACCDEE-C72E-4E16-A7EA-7977BDF2EFA9}" v="92" dt="2024-05-14T14:23:17.341"/>
    <p1510:client id="{FA68CC55-958C-4C0E-8024-A515B8A228DA}" v="1" dt="2024-05-14T15:11:06.76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commentAuthors" Target="commentAuthors.xml"/><Relationship Id="rId33" Type="http://schemas.openxmlformats.org/officeDocument/2006/relationships/customXml" Target="../customXml/item3.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32" Type="http://schemas.microsoft.com/office/2018/10/relationships/authors" Target="author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microsoft.com/office/2015/10/relationships/revisionInfo" Target="revisionInfo.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viewProps" Target="viewProps.xml"/><Relationship Id="rId30" Type="http://schemas.microsoft.com/office/2016/11/relationships/changesInfo" Target="changesInfos/changesInfo1.xml"/><Relationship Id="rId8"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ranvand, Afshin" userId="S::afshin.biranvand@rrb.gov::8397430d-8d7b-48bd-b41a-67d4c6a5df7e" providerId="AD" clId="Web-{CB06D8E3-DCE8-97EE-40AF-621A9B181C96}"/>
    <pc:docChg chg="modSld">
      <pc:chgData name="Biranvand, Afshin" userId="S::afshin.biranvand@rrb.gov::8397430d-8d7b-48bd-b41a-67d4c6a5df7e" providerId="AD" clId="Web-{CB06D8E3-DCE8-97EE-40AF-621A9B181C96}" dt="2024-05-14T14:20:41.377" v="11" actId="20577"/>
      <pc:docMkLst>
        <pc:docMk/>
      </pc:docMkLst>
      <pc:sldChg chg="modSp">
        <pc:chgData name="Biranvand, Afshin" userId="S::afshin.biranvand@rrb.gov::8397430d-8d7b-48bd-b41a-67d4c6a5df7e" providerId="AD" clId="Web-{CB06D8E3-DCE8-97EE-40AF-621A9B181C96}" dt="2024-05-14T14:20:41.377" v="11" actId="20577"/>
        <pc:sldMkLst>
          <pc:docMk/>
          <pc:sldMk cId="1369063521" sldId="2147374682"/>
        </pc:sldMkLst>
        <pc:spChg chg="mod">
          <ac:chgData name="Biranvand, Afshin" userId="S::afshin.biranvand@rrb.gov::8397430d-8d7b-48bd-b41a-67d4c6a5df7e" providerId="AD" clId="Web-{CB06D8E3-DCE8-97EE-40AF-621A9B181C96}" dt="2024-05-14T14:20:41.377" v="11" actId="20577"/>
          <ac:spMkLst>
            <pc:docMk/>
            <pc:sldMk cId="1369063521" sldId="2147374682"/>
            <ac:spMk id="10" creationId="{74E48F6A-D189-326C-49A9-69CBE3341D8D}"/>
          </ac:spMkLst>
        </pc:spChg>
        <pc:spChg chg="mod">
          <ac:chgData name="Biranvand, Afshin" userId="S::afshin.biranvand@rrb.gov::8397430d-8d7b-48bd-b41a-67d4c6a5df7e" providerId="AD" clId="Web-{CB06D8E3-DCE8-97EE-40AF-621A9B181C96}" dt="2024-05-14T14:20:41.362" v="9" actId="20577"/>
          <ac:spMkLst>
            <pc:docMk/>
            <pc:sldMk cId="1369063521" sldId="2147374682"/>
            <ac:spMk id="16" creationId="{BC59B2A9-5E34-B0AD-3245-2CFA741C90C1}"/>
          </ac:spMkLst>
        </pc:spChg>
      </pc:sldChg>
      <pc:sldChg chg="modSp">
        <pc:chgData name="Biranvand, Afshin" userId="S::afshin.biranvand@rrb.gov::8397430d-8d7b-48bd-b41a-67d4c6a5df7e" providerId="AD" clId="Web-{CB06D8E3-DCE8-97EE-40AF-621A9B181C96}" dt="2024-05-14T14:20:39.346" v="7" actId="20577"/>
        <pc:sldMkLst>
          <pc:docMk/>
          <pc:sldMk cId="1256146366" sldId="2147374696"/>
        </pc:sldMkLst>
        <pc:spChg chg="mod">
          <ac:chgData name="Biranvand, Afshin" userId="S::afshin.biranvand@rrb.gov::8397430d-8d7b-48bd-b41a-67d4c6a5df7e" providerId="AD" clId="Web-{CB06D8E3-DCE8-97EE-40AF-621A9B181C96}" dt="2024-05-14T14:20:39.315" v="3" actId="20577"/>
          <ac:spMkLst>
            <pc:docMk/>
            <pc:sldMk cId="1256146366" sldId="2147374696"/>
            <ac:spMk id="8" creationId="{CBBB15CD-D047-FC21-3DA4-BDA3DE638AF7}"/>
          </ac:spMkLst>
        </pc:spChg>
        <pc:spChg chg="mod">
          <ac:chgData name="Biranvand, Afshin" userId="S::afshin.biranvand@rrb.gov::8397430d-8d7b-48bd-b41a-67d4c6a5df7e" providerId="AD" clId="Web-{CB06D8E3-DCE8-97EE-40AF-621A9B181C96}" dt="2024-05-14T14:20:39.331" v="5" actId="20577"/>
          <ac:spMkLst>
            <pc:docMk/>
            <pc:sldMk cId="1256146366" sldId="2147374696"/>
            <ac:spMk id="12" creationId="{EC98DD60-DD62-613C-5E8E-D9A932476D95}"/>
          </ac:spMkLst>
        </pc:spChg>
        <pc:spChg chg="mod">
          <ac:chgData name="Biranvand, Afshin" userId="S::afshin.biranvand@rrb.gov::8397430d-8d7b-48bd-b41a-67d4c6a5df7e" providerId="AD" clId="Web-{CB06D8E3-DCE8-97EE-40AF-621A9B181C96}" dt="2024-05-14T14:20:39.284" v="1" actId="20577"/>
          <ac:spMkLst>
            <pc:docMk/>
            <pc:sldMk cId="1256146366" sldId="2147374696"/>
            <ac:spMk id="16" creationId="{BC59B2A9-5E34-B0AD-3245-2CFA741C90C1}"/>
          </ac:spMkLst>
        </pc:spChg>
        <pc:spChg chg="mod">
          <ac:chgData name="Biranvand, Afshin" userId="S::afshin.biranvand@rrb.gov::8397430d-8d7b-48bd-b41a-67d4c6a5df7e" providerId="AD" clId="Web-{CB06D8E3-DCE8-97EE-40AF-621A9B181C96}" dt="2024-05-14T14:20:39.346" v="7" actId="20577"/>
          <ac:spMkLst>
            <pc:docMk/>
            <pc:sldMk cId="1256146366" sldId="2147374696"/>
            <ac:spMk id="17" creationId="{5F9F07BF-D6CC-D7A9-CE5D-855F6C68B0C0}"/>
          </ac:spMkLst>
        </pc:spChg>
      </pc:sldChg>
    </pc:docChg>
  </pc:docChgLst>
  <pc:docChgLst>
    <pc:chgData name="Snoreck, William P." userId="S::william.snoreck@rrb.gov::91f32456-8d24-4b0b-bb3f-4fe5b25168c1" providerId="AD" clId="Web-{FA68CC55-958C-4C0E-8024-A515B8A228DA}"/>
    <pc:docChg chg="sldOrd">
      <pc:chgData name="Snoreck, William P." userId="S::william.snoreck@rrb.gov::91f32456-8d24-4b0b-bb3f-4fe5b25168c1" providerId="AD" clId="Web-{FA68CC55-958C-4C0E-8024-A515B8A228DA}" dt="2024-05-14T15:11:06.760" v="0"/>
      <pc:docMkLst>
        <pc:docMk/>
      </pc:docMkLst>
      <pc:sldChg chg="ord">
        <pc:chgData name="Snoreck, William P." userId="S::william.snoreck@rrb.gov::91f32456-8d24-4b0b-bb3f-4fe5b25168c1" providerId="AD" clId="Web-{FA68CC55-958C-4C0E-8024-A515B8A228DA}" dt="2024-05-14T15:11:06.760" v="0"/>
        <pc:sldMkLst>
          <pc:docMk/>
          <pc:sldMk cId="1403670575" sldId="2147374689"/>
        </pc:sldMkLst>
      </pc:sldChg>
    </pc:docChg>
  </pc:docChgLst>
  <pc:docChgLst>
    <pc:chgData name="Naushad, Faheem M" userId="S::faheem.naushad@rrb.gov::48fe7ea4-dd21-4f77-acff-e0dd36e842a8" providerId="AD" clId="Web-{E8ACCDEE-C72E-4E16-A7EA-7977BDF2EFA9}"/>
    <pc:docChg chg="mod modSld">
      <pc:chgData name="Naushad, Faheem M" userId="S::faheem.naushad@rrb.gov::48fe7ea4-dd21-4f77-acff-e0dd36e842a8" providerId="AD" clId="Web-{E8ACCDEE-C72E-4E16-A7EA-7977BDF2EFA9}" dt="2024-05-14T14:23:17.341" v="92" actId="20577"/>
      <pc:docMkLst>
        <pc:docMk/>
      </pc:docMkLst>
      <pc:sldChg chg="modSp">
        <pc:chgData name="Naushad, Faheem M" userId="S::faheem.naushad@rrb.gov::48fe7ea4-dd21-4f77-acff-e0dd36e842a8" providerId="AD" clId="Web-{E8ACCDEE-C72E-4E16-A7EA-7977BDF2EFA9}" dt="2024-05-14T14:22:57.123" v="4" actId="20577"/>
        <pc:sldMkLst>
          <pc:docMk/>
          <pc:sldMk cId="2358908763" sldId="2147374672"/>
        </pc:sldMkLst>
        <pc:spChg chg="mod">
          <ac:chgData name="Naushad, Faheem M" userId="S::faheem.naushad@rrb.gov::48fe7ea4-dd21-4f77-acff-e0dd36e842a8" providerId="AD" clId="Web-{E8ACCDEE-C72E-4E16-A7EA-7977BDF2EFA9}" dt="2024-05-14T14:22:57.123" v="4" actId="20577"/>
          <ac:spMkLst>
            <pc:docMk/>
            <pc:sldMk cId="2358908763" sldId="2147374672"/>
            <ac:spMk id="10" creationId="{74E48F6A-D189-326C-49A9-69CBE3341D8D}"/>
          </ac:spMkLst>
        </pc:spChg>
        <pc:spChg chg="mod">
          <ac:chgData name="Naushad, Faheem M" userId="S::faheem.naushad@rrb.gov::48fe7ea4-dd21-4f77-acff-e0dd36e842a8" providerId="AD" clId="Web-{E8ACCDEE-C72E-4E16-A7EA-7977BDF2EFA9}" dt="2024-05-14T14:22:56.935" v="2" actId="20577"/>
          <ac:spMkLst>
            <pc:docMk/>
            <pc:sldMk cId="2358908763" sldId="2147374672"/>
            <ac:spMk id="16" creationId="{BC59B2A9-5E34-B0AD-3245-2CFA741C90C1}"/>
          </ac:spMkLst>
        </pc:spChg>
      </pc:sldChg>
      <pc:sldChg chg="modSp">
        <pc:chgData name="Naushad, Faheem M" userId="S::faheem.naushad@rrb.gov::48fe7ea4-dd21-4f77-acff-e0dd36e842a8" providerId="AD" clId="Web-{E8ACCDEE-C72E-4E16-A7EA-7977BDF2EFA9}" dt="2024-05-14T14:22:59.419" v="24" actId="20577"/>
        <pc:sldMkLst>
          <pc:docMk/>
          <pc:sldMk cId="2538735689" sldId="2147374683"/>
        </pc:sldMkLst>
        <pc:spChg chg="mod">
          <ac:chgData name="Naushad, Faheem M" userId="S::faheem.naushad@rrb.gov::48fe7ea4-dd21-4f77-acff-e0dd36e842a8" providerId="AD" clId="Web-{E8ACCDEE-C72E-4E16-A7EA-7977BDF2EFA9}" dt="2024-05-14T14:22:58.982" v="10" actId="20577"/>
          <ac:spMkLst>
            <pc:docMk/>
            <pc:sldMk cId="2538735689" sldId="2147374683"/>
            <ac:spMk id="13" creationId="{59AB52CF-AAA4-90C7-7F1D-3BDBA42393BB}"/>
          </ac:spMkLst>
        </pc:spChg>
        <pc:spChg chg="mod">
          <ac:chgData name="Naushad, Faheem M" userId="S::faheem.naushad@rrb.gov::48fe7ea4-dd21-4f77-acff-e0dd36e842a8" providerId="AD" clId="Web-{E8ACCDEE-C72E-4E16-A7EA-7977BDF2EFA9}" dt="2024-05-14T14:22:58.966" v="8" actId="20577"/>
          <ac:spMkLst>
            <pc:docMk/>
            <pc:sldMk cId="2538735689" sldId="2147374683"/>
            <ac:spMk id="15" creationId="{9C6A3147-3140-ECAE-9FDC-12A0E5B427A9}"/>
          </ac:spMkLst>
        </pc:spChg>
        <pc:spChg chg="mod">
          <ac:chgData name="Naushad, Faheem M" userId="S::faheem.naushad@rrb.gov::48fe7ea4-dd21-4f77-acff-e0dd36e842a8" providerId="AD" clId="Web-{E8ACCDEE-C72E-4E16-A7EA-7977BDF2EFA9}" dt="2024-05-14T14:22:58.919" v="6" actId="20577"/>
          <ac:spMkLst>
            <pc:docMk/>
            <pc:sldMk cId="2538735689" sldId="2147374683"/>
            <ac:spMk id="16" creationId="{BC59B2A9-5E34-B0AD-3245-2CFA741C90C1}"/>
          </ac:spMkLst>
        </pc:spChg>
        <pc:spChg chg="mod">
          <ac:chgData name="Naushad, Faheem M" userId="S::faheem.naushad@rrb.gov::48fe7ea4-dd21-4f77-acff-e0dd36e842a8" providerId="AD" clId="Web-{E8ACCDEE-C72E-4E16-A7EA-7977BDF2EFA9}" dt="2024-05-14T14:22:58.997" v="12" actId="20577"/>
          <ac:spMkLst>
            <pc:docMk/>
            <pc:sldMk cId="2538735689" sldId="2147374683"/>
            <ac:spMk id="17" creationId="{5C86F927-513A-5FF2-380D-81D3AF3F1B20}"/>
          </ac:spMkLst>
        </pc:spChg>
        <pc:spChg chg="mod">
          <ac:chgData name="Naushad, Faheem M" userId="S::faheem.naushad@rrb.gov::48fe7ea4-dd21-4f77-acff-e0dd36e842a8" providerId="AD" clId="Web-{E8ACCDEE-C72E-4E16-A7EA-7977BDF2EFA9}" dt="2024-05-14T14:22:58.997" v="14" actId="20577"/>
          <ac:spMkLst>
            <pc:docMk/>
            <pc:sldMk cId="2538735689" sldId="2147374683"/>
            <ac:spMk id="24" creationId="{E0AD54E3-AF9E-1C97-7AFD-C00D1C5F352E}"/>
          </ac:spMkLst>
        </pc:spChg>
        <pc:spChg chg="mod">
          <ac:chgData name="Naushad, Faheem M" userId="S::faheem.naushad@rrb.gov::48fe7ea4-dd21-4f77-acff-e0dd36e842a8" providerId="AD" clId="Web-{E8ACCDEE-C72E-4E16-A7EA-7977BDF2EFA9}" dt="2024-05-14T14:22:59.310" v="16" actId="20577"/>
          <ac:spMkLst>
            <pc:docMk/>
            <pc:sldMk cId="2538735689" sldId="2147374683"/>
            <ac:spMk id="26" creationId="{0D41398F-69E8-7C2C-1500-812A07C5F7D1}"/>
          </ac:spMkLst>
        </pc:spChg>
        <pc:spChg chg="mod">
          <ac:chgData name="Naushad, Faheem M" userId="S::faheem.naushad@rrb.gov::48fe7ea4-dd21-4f77-acff-e0dd36e842a8" providerId="AD" clId="Web-{E8ACCDEE-C72E-4E16-A7EA-7977BDF2EFA9}" dt="2024-05-14T14:22:59.326" v="18" actId="20577"/>
          <ac:spMkLst>
            <pc:docMk/>
            <pc:sldMk cId="2538735689" sldId="2147374683"/>
            <ac:spMk id="27" creationId="{29A7576B-3463-4D80-DDBB-D768F191C654}"/>
          </ac:spMkLst>
        </pc:spChg>
        <pc:spChg chg="mod">
          <ac:chgData name="Naushad, Faheem M" userId="S::faheem.naushad@rrb.gov::48fe7ea4-dd21-4f77-acff-e0dd36e842a8" providerId="AD" clId="Web-{E8ACCDEE-C72E-4E16-A7EA-7977BDF2EFA9}" dt="2024-05-14T14:22:59.341" v="20" actId="20577"/>
          <ac:spMkLst>
            <pc:docMk/>
            <pc:sldMk cId="2538735689" sldId="2147374683"/>
            <ac:spMk id="30" creationId="{87BB73AB-D816-1D74-0235-65E1BBB5980B}"/>
          </ac:spMkLst>
        </pc:spChg>
        <pc:spChg chg="mod">
          <ac:chgData name="Naushad, Faheem M" userId="S::faheem.naushad@rrb.gov::48fe7ea4-dd21-4f77-acff-e0dd36e842a8" providerId="AD" clId="Web-{E8ACCDEE-C72E-4E16-A7EA-7977BDF2EFA9}" dt="2024-05-14T14:22:59.404" v="22" actId="20577"/>
          <ac:spMkLst>
            <pc:docMk/>
            <pc:sldMk cId="2538735689" sldId="2147374683"/>
            <ac:spMk id="31" creationId="{57AE91A5-3E1E-FE5E-597D-505CD1C4B253}"/>
          </ac:spMkLst>
        </pc:spChg>
        <pc:spChg chg="mod">
          <ac:chgData name="Naushad, Faheem M" userId="S::faheem.naushad@rrb.gov::48fe7ea4-dd21-4f77-acff-e0dd36e842a8" providerId="AD" clId="Web-{E8ACCDEE-C72E-4E16-A7EA-7977BDF2EFA9}" dt="2024-05-14T14:22:59.419" v="24" actId="20577"/>
          <ac:spMkLst>
            <pc:docMk/>
            <pc:sldMk cId="2538735689" sldId="2147374683"/>
            <ac:spMk id="33" creationId="{0CEB8230-9310-BCB7-58F5-3D66AF6CEA3C}"/>
          </ac:spMkLst>
        </pc:spChg>
      </pc:sldChg>
      <pc:sldChg chg="modSp">
        <pc:chgData name="Naushad, Faheem M" userId="S::faheem.naushad@rrb.gov::48fe7ea4-dd21-4f77-acff-e0dd36e842a8" providerId="AD" clId="Web-{E8ACCDEE-C72E-4E16-A7EA-7977BDF2EFA9}" dt="2024-05-14T14:23:04.607" v="44" actId="20577"/>
        <pc:sldMkLst>
          <pc:docMk/>
          <pc:sldMk cId="249676173" sldId="2147374684"/>
        </pc:sldMkLst>
        <pc:spChg chg="mod">
          <ac:chgData name="Naushad, Faheem M" userId="S::faheem.naushad@rrb.gov::48fe7ea4-dd21-4f77-acff-e0dd36e842a8" providerId="AD" clId="Web-{E8ACCDEE-C72E-4E16-A7EA-7977BDF2EFA9}" dt="2024-05-14T14:23:04.607" v="44" actId="20577"/>
          <ac:spMkLst>
            <pc:docMk/>
            <pc:sldMk cId="249676173" sldId="2147374684"/>
            <ac:spMk id="3" creationId="{2B744500-7900-E920-EADF-9A4505F98E2E}"/>
          </ac:spMkLst>
        </pc:spChg>
        <pc:spChg chg="mod">
          <ac:chgData name="Naushad, Faheem M" userId="S::faheem.naushad@rrb.gov::48fe7ea4-dd21-4f77-acff-e0dd36e842a8" providerId="AD" clId="Web-{E8ACCDEE-C72E-4E16-A7EA-7977BDF2EFA9}" dt="2024-05-14T14:23:04.607" v="42" actId="20577"/>
          <ac:spMkLst>
            <pc:docMk/>
            <pc:sldMk cId="249676173" sldId="2147374684"/>
            <ac:spMk id="15" creationId="{9C6A3147-3140-ECAE-9FDC-12A0E5B427A9}"/>
          </ac:spMkLst>
        </pc:spChg>
        <pc:spChg chg="mod">
          <ac:chgData name="Naushad, Faheem M" userId="S::faheem.naushad@rrb.gov::48fe7ea4-dd21-4f77-acff-e0dd36e842a8" providerId="AD" clId="Web-{E8ACCDEE-C72E-4E16-A7EA-7977BDF2EFA9}" dt="2024-05-14T14:23:04.435" v="40" actId="20577"/>
          <ac:spMkLst>
            <pc:docMk/>
            <pc:sldMk cId="249676173" sldId="2147374684"/>
            <ac:spMk id="16" creationId="{BC59B2A9-5E34-B0AD-3245-2CFA741C90C1}"/>
          </ac:spMkLst>
        </pc:spChg>
      </pc:sldChg>
      <pc:sldChg chg="modSp">
        <pc:chgData name="Naushad, Faheem M" userId="S::faheem.naushad@rrb.gov::48fe7ea4-dd21-4f77-acff-e0dd36e842a8" providerId="AD" clId="Web-{E8ACCDEE-C72E-4E16-A7EA-7977BDF2EFA9}" dt="2024-05-14T14:23:16.357" v="90" actId="20577"/>
        <pc:sldMkLst>
          <pc:docMk/>
          <pc:sldMk cId="1407481261" sldId="2147374687"/>
        </pc:sldMkLst>
        <pc:spChg chg="mod">
          <ac:chgData name="Naushad, Faheem M" userId="S::faheem.naushad@rrb.gov::48fe7ea4-dd21-4f77-acff-e0dd36e842a8" providerId="AD" clId="Web-{E8ACCDEE-C72E-4E16-A7EA-7977BDF2EFA9}" dt="2024-05-14T14:23:16.278" v="88" actId="20577"/>
          <ac:spMkLst>
            <pc:docMk/>
            <pc:sldMk cId="1407481261" sldId="2147374687"/>
            <ac:spMk id="16" creationId="{BC59B2A9-5E34-B0AD-3245-2CFA741C90C1}"/>
          </ac:spMkLst>
        </pc:spChg>
        <pc:spChg chg="mod">
          <ac:chgData name="Naushad, Faheem M" userId="S::faheem.naushad@rrb.gov::48fe7ea4-dd21-4f77-acff-e0dd36e842a8" providerId="AD" clId="Web-{E8ACCDEE-C72E-4E16-A7EA-7977BDF2EFA9}" dt="2024-05-14T14:23:16.357" v="90" actId="20577"/>
          <ac:spMkLst>
            <pc:docMk/>
            <pc:sldMk cId="1407481261" sldId="2147374687"/>
            <ac:spMk id="17" creationId="{20BB9D6C-5844-160C-49A2-9CF89F84D5B3}"/>
          </ac:spMkLst>
        </pc:spChg>
      </pc:sldChg>
      <pc:sldChg chg="modSp">
        <pc:chgData name="Naushad, Faheem M" userId="S::faheem.naushad@rrb.gov::48fe7ea4-dd21-4f77-acff-e0dd36e842a8" providerId="AD" clId="Web-{E8ACCDEE-C72E-4E16-A7EA-7977BDF2EFA9}" dt="2024-05-14T14:23:01.919" v="30" actId="20577"/>
        <pc:sldMkLst>
          <pc:docMk/>
          <pc:sldMk cId="879423619" sldId="2147374688"/>
        </pc:sldMkLst>
        <pc:spChg chg="mod">
          <ac:chgData name="Naushad, Faheem M" userId="S::faheem.naushad@rrb.gov::48fe7ea4-dd21-4f77-acff-e0dd36e842a8" providerId="AD" clId="Web-{E8ACCDEE-C72E-4E16-A7EA-7977BDF2EFA9}" dt="2024-05-14T14:23:01.919" v="28" actId="20577"/>
          <ac:spMkLst>
            <pc:docMk/>
            <pc:sldMk cId="879423619" sldId="2147374688"/>
            <ac:spMk id="15" creationId="{9C6A3147-3140-ECAE-9FDC-12A0E5B427A9}"/>
          </ac:spMkLst>
        </pc:spChg>
        <pc:spChg chg="mod">
          <ac:chgData name="Naushad, Faheem M" userId="S::faheem.naushad@rrb.gov::48fe7ea4-dd21-4f77-acff-e0dd36e842a8" providerId="AD" clId="Web-{E8ACCDEE-C72E-4E16-A7EA-7977BDF2EFA9}" dt="2024-05-14T14:23:01.904" v="26" actId="20577"/>
          <ac:spMkLst>
            <pc:docMk/>
            <pc:sldMk cId="879423619" sldId="2147374688"/>
            <ac:spMk id="16" creationId="{BC59B2A9-5E34-B0AD-3245-2CFA741C90C1}"/>
          </ac:spMkLst>
        </pc:spChg>
        <pc:spChg chg="mod">
          <ac:chgData name="Naushad, Faheem M" userId="S::faheem.naushad@rrb.gov::48fe7ea4-dd21-4f77-acff-e0dd36e842a8" providerId="AD" clId="Web-{E8ACCDEE-C72E-4E16-A7EA-7977BDF2EFA9}" dt="2024-05-14T14:23:01.919" v="30" actId="20577"/>
          <ac:spMkLst>
            <pc:docMk/>
            <pc:sldMk cId="879423619" sldId="2147374688"/>
            <ac:spMk id="20" creationId="{7589EFFB-F67C-CEDF-FB64-97A9E62C4A96}"/>
          </ac:spMkLst>
        </pc:spChg>
      </pc:sldChg>
      <pc:sldChg chg="modSp">
        <pc:chgData name="Naushad, Faheem M" userId="S::faheem.naushad@rrb.gov::48fe7ea4-dd21-4f77-acff-e0dd36e842a8" providerId="AD" clId="Web-{E8ACCDEE-C72E-4E16-A7EA-7977BDF2EFA9}" dt="2024-05-14T14:23:05.888" v="48" actId="20577"/>
        <pc:sldMkLst>
          <pc:docMk/>
          <pc:sldMk cId="1403670575" sldId="2147374689"/>
        </pc:sldMkLst>
        <pc:spChg chg="mod">
          <ac:chgData name="Naushad, Faheem M" userId="S::faheem.naushad@rrb.gov::48fe7ea4-dd21-4f77-acff-e0dd36e842a8" providerId="AD" clId="Web-{E8ACCDEE-C72E-4E16-A7EA-7977BDF2EFA9}" dt="2024-05-14T14:23:05.888" v="48" actId="20577"/>
          <ac:spMkLst>
            <pc:docMk/>
            <pc:sldMk cId="1403670575" sldId="2147374689"/>
            <ac:spMk id="8" creationId="{CBBB15CD-D047-FC21-3DA4-BDA3DE638AF7}"/>
          </ac:spMkLst>
        </pc:spChg>
        <pc:spChg chg="mod">
          <ac:chgData name="Naushad, Faheem M" userId="S::faheem.naushad@rrb.gov::48fe7ea4-dd21-4f77-acff-e0dd36e842a8" providerId="AD" clId="Web-{E8ACCDEE-C72E-4E16-A7EA-7977BDF2EFA9}" dt="2024-05-14T14:23:05.716" v="46" actId="20577"/>
          <ac:spMkLst>
            <pc:docMk/>
            <pc:sldMk cId="1403670575" sldId="2147374689"/>
            <ac:spMk id="16" creationId="{BC59B2A9-5E34-B0AD-3245-2CFA741C90C1}"/>
          </ac:spMkLst>
        </pc:spChg>
      </pc:sldChg>
      <pc:sldChg chg="modSp">
        <pc:chgData name="Naushad, Faheem M" userId="S::faheem.naushad@rrb.gov::48fe7ea4-dd21-4f77-acff-e0dd36e842a8" providerId="AD" clId="Web-{E8ACCDEE-C72E-4E16-A7EA-7977BDF2EFA9}" dt="2024-05-14T14:23:03.294" v="38" actId="20577"/>
        <pc:sldMkLst>
          <pc:docMk/>
          <pc:sldMk cId="2805407622" sldId="2147374690"/>
        </pc:sldMkLst>
        <pc:spChg chg="mod">
          <ac:chgData name="Naushad, Faheem M" userId="S::faheem.naushad@rrb.gov::48fe7ea4-dd21-4f77-acff-e0dd36e842a8" providerId="AD" clId="Web-{E8ACCDEE-C72E-4E16-A7EA-7977BDF2EFA9}" dt="2024-05-14T14:23:03.294" v="38" actId="20577"/>
          <ac:spMkLst>
            <pc:docMk/>
            <pc:sldMk cId="2805407622" sldId="2147374690"/>
            <ac:spMk id="15" creationId="{9C6A3147-3140-ECAE-9FDC-12A0E5B427A9}"/>
          </ac:spMkLst>
        </pc:spChg>
        <pc:spChg chg="mod">
          <ac:chgData name="Naushad, Faheem M" userId="S::faheem.naushad@rrb.gov::48fe7ea4-dd21-4f77-acff-e0dd36e842a8" providerId="AD" clId="Web-{E8ACCDEE-C72E-4E16-A7EA-7977BDF2EFA9}" dt="2024-05-14T14:23:03.091" v="36" actId="20577"/>
          <ac:spMkLst>
            <pc:docMk/>
            <pc:sldMk cId="2805407622" sldId="2147374690"/>
            <ac:spMk id="16" creationId="{BC59B2A9-5E34-B0AD-3245-2CFA741C90C1}"/>
          </ac:spMkLst>
        </pc:spChg>
      </pc:sldChg>
      <pc:sldChg chg="modSp">
        <pc:chgData name="Naushad, Faheem M" userId="S::faheem.naushad@rrb.gov::48fe7ea4-dd21-4f77-acff-e0dd36e842a8" providerId="AD" clId="Web-{E8ACCDEE-C72E-4E16-A7EA-7977BDF2EFA9}" dt="2024-05-14T14:23:07.404" v="58" actId="20577"/>
        <pc:sldMkLst>
          <pc:docMk/>
          <pc:sldMk cId="566391979" sldId="2147374691"/>
        </pc:sldMkLst>
        <pc:spChg chg="mod">
          <ac:chgData name="Naushad, Faheem M" userId="S::faheem.naushad@rrb.gov::48fe7ea4-dd21-4f77-acff-e0dd36e842a8" providerId="AD" clId="Web-{E8ACCDEE-C72E-4E16-A7EA-7977BDF2EFA9}" dt="2024-05-14T14:23:07.357" v="52" actId="20577"/>
          <ac:spMkLst>
            <pc:docMk/>
            <pc:sldMk cId="566391979" sldId="2147374691"/>
            <ac:spMk id="8" creationId="{CBBB15CD-D047-FC21-3DA4-BDA3DE638AF7}"/>
          </ac:spMkLst>
        </pc:spChg>
        <pc:spChg chg="mod">
          <ac:chgData name="Naushad, Faheem M" userId="S::faheem.naushad@rrb.gov::48fe7ea4-dd21-4f77-acff-e0dd36e842a8" providerId="AD" clId="Web-{E8ACCDEE-C72E-4E16-A7EA-7977BDF2EFA9}" dt="2024-05-14T14:23:07.372" v="54" actId="20577"/>
          <ac:spMkLst>
            <pc:docMk/>
            <pc:sldMk cId="566391979" sldId="2147374691"/>
            <ac:spMk id="12" creationId="{F59D3CA5-F126-B10B-2B67-0A049CE4E830}"/>
          </ac:spMkLst>
        </pc:spChg>
        <pc:spChg chg="mod">
          <ac:chgData name="Naushad, Faheem M" userId="S::faheem.naushad@rrb.gov::48fe7ea4-dd21-4f77-acff-e0dd36e842a8" providerId="AD" clId="Web-{E8ACCDEE-C72E-4E16-A7EA-7977BDF2EFA9}" dt="2024-05-14T14:23:07.388" v="56" actId="20577"/>
          <ac:spMkLst>
            <pc:docMk/>
            <pc:sldMk cId="566391979" sldId="2147374691"/>
            <ac:spMk id="15" creationId="{EF932103-DFD5-E4B2-FB85-F54575EF4336}"/>
          </ac:spMkLst>
        </pc:spChg>
        <pc:spChg chg="mod">
          <ac:chgData name="Naushad, Faheem M" userId="S::faheem.naushad@rrb.gov::48fe7ea4-dd21-4f77-acff-e0dd36e842a8" providerId="AD" clId="Web-{E8ACCDEE-C72E-4E16-A7EA-7977BDF2EFA9}" dt="2024-05-14T14:23:06.935" v="50" actId="20577"/>
          <ac:spMkLst>
            <pc:docMk/>
            <pc:sldMk cId="566391979" sldId="2147374691"/>
            <ac:spMk id="16" creationId="{BC59B2A9-5E34-B0AD-3245-2CFA741C90C1}"/>
          </ac:spMkLst>
        </pc:spChg>
        <pc:spChg chg="mod">
          <ac:chgData name="Naushad, Faheem M" userId="S::faheem.naushad@rrb.gov::48fe7ea4-dd21-4f77-acff-e0dd36e842a8" providerId="AD" clId="Web-{E8ACCDEE-C72E-4E16-A7EA-7977BDF2EFA9}" dt="2024-05-14T14:23:07.404" v="58" actId="20577"/>
          <ac:spMkLst>
            <pc:docMk/>
            <pc:sldMk cId="566391979" sldId="2147374691"/>
            <ac:spMk id="18" creationId="{ABE196D5-6EB9-C3E5-67C3-1BFBE83735BB}"/>
          </ac:spMkLst>
        </pc:spChg>
      </pc:sldChg>
      <pc:sldChg chg="modSp">
        <pc:chgData name="Naushad, Faheem M" userId="S::faheem.naushad@rrb.gov::48fe7ea4-dd21-4f77-acff-e0dd36e842a8" providerId="AD" clId="Web-{E8ACCDEE-C72E-4E16-A7EA-7977BDF2EFA9}" dt="2024-05-14T14:23:08.872" v="62" actId="20577"/>
        <pc:sldMkLst>
          <pc:docMk/>
          <pc:sldMk cId="1075446996" sldId="2147374692"/>
        </pc:sldMkLst>
        <pc:spChg chg="mod">
          <ac:chgData name="Naushad, Faheem M" userId="S::faheem.naushad@rrb.gov::48fe7ea4-dd21-4f77-acff-e0dd36e842a8" providerId="AD" clId="Web-{E8ACCDEE-C72E-4E16-A7EA-7977BDF2EFA9}" dt="2024-05-14T14:23:08.872" v="62" actId="20577"/>
          <ac:spMkLst>
            <pc:docMk/>
            <pc:sldMk cId="1075446996" sldId="2147374692"/>
            <ac:spMk id="8" creationId="{CBBB15CD-D047-FC21-3DA4-BDA3DE638AF7}"/>
          </ac:spMkLst>
        </pc:spChg>
        <pc:spChg chg="mod">
          <ac:chgData name="Naushad, Faheem M" userId="S::faheem.naushad@rrb.gov::48fe7ea4-dd21-4f77-acff-e0dd36e842a8" providerId="AD" clId="Web-{E8ACCDEE-C72E-4E16-A7EA-7977BDF2EFA9}" dt="2024-05-14T14:23:08.419" v="60" actId="20577"/>
          <ac:spMkLst>
            <pc:docMk/>
            <pc:sldMk cId="1075446996" sldId="2147374692"/>
            <ac:spMk id="16" creationId="{BC59B2A9-5E34-B0AD-3245-2CFA741C90C1}"/>
          </ac:spMkLst>
        </pc:spChg>
      </pc:sldChg>
      <pc:sldChg chg="modSp">
        <pc:chgData name="Naushad, Faheem M" userId="S::faheem.naushad@rrb.gov::48fe7ea4-dd21-4f77-acff-e0dd36e842a8" providerId="AD" clId="Web-{E8ACCDEE-C72E-4E16-A7EA-7977BDF2EFA9}" dt="2024-05-14T14:23:09.841" v="66" actId="20577"/>
        <pc:sldMkLst>
          <pc:docMk/>
          <pc:sldMk cId="2538372399" sldId="2147374693"/>
        </pc:sldMkLst>
        <pc:spChg chg="mod">
          <ac:chgData name="Naushad, Faheem M" userId="S::faheem.naushad@rrb.gov::48fe7ea4-dd21-4f77-acff-e0dd36e842a8" providerId="AD" clId="Web-{E8ACCDEE-C72E-4E16-A7EA-7977BDF2EFA9}" dt="2024-05-14T14:23:09.841" v="66" actId="20577"/>
          <ac:spMkLst>
            <pc:docMk/>
            <pc:sldMk cId="2538372399" sldId="2147374693"/>
            <ac:spMk id="8" creationId="{CBBB15CD-D047-FC21-3DA4-BDA3DE638AF7}"/>
          </ac:spMkLst>
        </pc:spChg>
        <pc:spChg chg="mod">
          <ac:chgData name="Naushad, Faheem M" userId="S::faheem.naushad@rrb.gov::48fe7ea4-dd21-4f77-acff-e0dd36e842a8" providerId="AD" clId="Web-{E8ACCDEE-C72E-4E16-A7EA-7977BDF2EFA9}" dt="2024-05-14T14:23:09.841" v="64" actId="20577"/>
          <ac:spMkLst>
            <pc:docMk/>
            <pc:sldMk cId="2538372399" sldId="2147374693"/>
            <ac:spMk id="16" creationId="{BC59B2A9-5E34-B0AD-3245-2CFA741C90C1}"/>
          </ac:spMkLst>
        </pc:spChg>
      </pc:sldChg>
      <pc:sldChg chg="modSp">
        <pc:chgData name="Naushad, Faheem M" userId="S::faheem.naushad@rrb.gov::48fe7ea4-dd21-4f77-acff-e0dd36e842a8" providerId="AD" clId="Web-{E8ACCDEE-C72E-4E16-A7EA-7977BDF2EFA9}" dt="2024-05-14T14:23:11.091" v="72" actId="20577"/>
        <pc:sldMkLst>
          <pc:docMk/>
          <pc:sldMk cId="999817806" sldId="2147374694"/>
        </pc:sldMkLst>
        <pc:spChg chg="mod">
          <ac:chgData name="Naushad, Faheem M" userId="S::faheem.naushad@rrb.gov::48fe7ea4-dd21-4f77-acff-e0dd36e842a8" providerId="AD" clId="Web-{E8ACCDEE-C72E-4E16-A7EA-7977BDF2EFA9}" dt="2024-05-14T14:23:11.075" v="70" actId="20577"/>
          <ac:spMkLst>
            <pc:docMk/>
            <pc:sldMk cId="999817806" sldId="2147374694"/>
            <ac:spMk id="8" creationId="{CBBB15CD-D047-FC21-3DA4-BDA3DE638AF7}"/>
          </ac:spMkLst>
        </pc:spChg>
        <pc:spChg chg="mod">
          <ac:chgData name="Naushad, Faheem M" userId="S::faheem.naushad@rrb.gov::48fe7ea4-dd21-4f77-acff-e0dd36e842a8" providerId="AD" clId="Web-{E8ACCDEE-C72E-4E16-A7EA-7977BDF2EFA9}" dt="2024-05-14T14:23:11.091" v="72" actId="20577"/>
          <ac:spMkLst>
            <pc:docMk/>
            <pc:sldMk cId="999817806" sldId="2147374694"/>
            <ac:spMk id="11" creationId="{C44BDEE7-4054-DFFA-1761-354C45E2C0ED}"/>
          </ac:spMkLst>
        </pc:spChg>
        <pc:spChg chg="mod">
          <ac:chgData name="Naushad, Faheem M" userId="S::faheem.naushad@rrb.gov::48fe7ea4-dd21-4f77-acff-e0dd36e842a8" providerId="AD" clId="Web-{E8ACCDEE-C72E-4E16-A7EA-7977BDF2EFA9}" dt="2024-05-14T14:23:10.841" v="68" actId="20577"/>
          <ac:spMkLst>
            <pc:docMk/>
            <pc:sldMk cId="999817806" sldId="2147374694"/>
            <ac:spMk id="16" creationId="{BC59B2A9-5E34-B0AD-3245-2CFA741C90C1}"/>
          </ac:spMkLst>
        </pc:spChg>
      </pc:sldChg>
      <pc:sldChg chg="modSp">
        <pc:chgData name="Naushad, Faheem M" userId="S::faheem.naushad@rrb.gov::48fe7ea4-dd21-4f77-acff-e0dd36e842a8" providerId="AD" clId="Web-{E8ACCDEE-C72E-4E16-A7EA-7977BDF2EFA9}" dt="2024-05-14T14:23:12.482" v="78" actId="20577"/>
        <pc:sldMkLst>
          <pc:docMk/>
          <pc:sldMk cId="2547043919" sldId="2147374695"/>
        </pc:sldMkLst>
        <pc:spChg chg="mod">
          <ac:chgData name="Naushad, Faheem M" userId="S::faheem.naushad@rrb.gov::48fe7ea4-dd21-4f77-acff-e0dd36e842a8" providerId="AD" clId="Web-{E8ACCDEE-C72E-4E16-A7EA-7977BDF2EFA9}" dt="2024-05-14T14:23:12.450" v="76" actId="20577"/>
          <ac:spMkLst>
            <pc:docMk/>
            <pc:sldMk cId="2547043919" sldId="2147374695"/>
            <ac:spMk id="8" creationId="{CBBB15CD-D047-FC21-3DA4-BDA3DE638AF7}"/>
          </ac:spMkLst>
        </pc:spChg>
        <pc:spChg chg="mod">
          <ac:chgData name="Naushad, Faheem M" userId="S::faheem.naushad@rrb.gov::48fe7ea4-dd21-4f77-acff-e0dd36e842a8" providerId="AD" clId="Web-{E8ACCDEE-C72E-4E16-A7EA-7977BDF2EFA9}" dt="2024-05-14T14:23:12.482" v="78" actId="20577"/>
          <ac:spMkLst>
            <pc:docMk/>
            <pc:sldMk cId="2547043919" sldId="2147374695"/>
            <ac:spMk id="10" creationId="{A23D7471-7715-9252-AC3F-394E736330A3}"/>
          </ac:spMkLst>
        </pc:spChg>
        <pc:spChg chg="mod">
          <ac:chgData name="Naushad, Faheem M" userId="S::faheem.naushad@rrb.gov::48fe7ea4-dd21-4f77-acff-e0dd36e842a8" providerId="AD" clId="Web-{E8ACCDEE-C72E-4E16-A7EA-7977BDF2EFA9}" dt="2024-05-14T14:23:12.435" v="74" actId="20577"/>
          <ac:spMkLst>
            <pc:docMk/>
            <pc:sldMk cId="2547043919" sldId="2147374695"/>
            <ac:spMk id="16" creationId="{BC59B2A9-5E34-B0AD-3245-2CFA741C90C1}"/>
          </ac:spMkLst>
        </pc:spChg>
      </pc:sldChg>
      <pc:sldChg chg="modSp">
        <pc:chgData name="Naushad, Faheem M" userId="S::faheem.naushad@rrb.gov::48fe7ea4-dd21-4f77-acff-e0dd36e842a8" providerId="AD" clId="Web-{E8ACCDEE-C72E-4E16-A7EA-7977BDF2EFA9}" dt="2024-05-14T14:23:13.700" v="84" actId="20577"/>
        <pc:sldMkLst>
          <pc:docMk/>
          <pc:sldMk cId="3699555433" sldId="2147374697"/>
        </pc:sldMkLst>
        <pc:spChg chg="mod">
          <ac:chgData name="Naushad, Faheem M" userId="S::faheem.naushad@rrb.gov::48fe7ea4-dd21-4f77-acff-e0dd36e842a8" providerId="AD" clId="Web-{E8ACCDEE-C72E-4E16-A7EA-7977BDF2EFA9}" dt="2024-05-14T14:23:13.685" v="82" actId="20577"/>
          <ac:spMkLst>
            <pc:docMk/>
            <pc:sldMk cId="3699555433" sldId="2147374697"/>
            <ac:spMk id="8" creationId="{CBBB15CD-D047-FC21-3DA4-BDA3DE638AF7}"/>
          </ac:spMkLst>
        </pc:spChg>
        <pc:spChg chg="mod">
          <ac:chgData name="Naushad, Faheem M" userId="S::faheem.naushad@rrb.gov::48fe7ea4-dd21-4f77-acff-e0dd36e842a8" providerId="AD" clId="Web-{E8ACCDEE-C72E-4E16-A7EA-7977BDF2EFA9}" dt="2024-05-14T14:23:13.700" v="84" actId="20577"/>
          <ac:spMkLst>
            <pc:docMk/>
            <pc:sldMk cId="3699555433" sldId="2147374697"/>
            <ac:spMk id="10" creationId="{A23D7471-7715-9252-AC3F-394E736330A3}"/>
          </ac:spMkLst>
        </pc:spChg>
        <pc:spChg chg="mod">
          <ac:chgData name="Naushad, Faheem M" userId="S::faheem.naushad@rrb.gov::48fe7ea4-dd21-4f77-acff-e0dd36e842a8" providerId="AD" clId="Web-{E8ACCDEE-C72E-4E16-A7EA-7977BDF2EFA9}" dt="2024-05-14T14:23:13.497" v="80" actId="20577"/>
          <ac:spMkLst>
            <pc:docMk/>
            <pc:sldMk cId="3699555433" sldId="2147374697"/>
            <ac:spMk id="16" creationId="{BC59B2A9-5E34-B0AD-3245-2CFA741C90C1}"/>
          </ac:spMkLst>
        </pc:spChg>
      </pc:sldChg>
      <pc:sldChg chg="modSp">
        <pc:chgData name="Naushad, Faheem M" userId="S::faheem.naushad@rrb.gov::48fe7ea4-dd21-4f77-acff-e0dd36e842a8" providerId="AD" clId="Web-{E8ACCDEE-C72E-4E16-A7EA-7977BDF2EFA9}" dt="2024-05-14T14:23:17.341" v="92" actId="20577"/>
        <pc:sldMkLst>
          <pc:docMk/>
          <pc:sldMk cId="2642907079" sldId="2147374698"/>
        </pc:sldMkLst>
        <pc:spChg chg="mod">
          <ac:chgData name="Naushad, Faheem M" userId="S::faheem.naushad@rrb.gov::48fe7ea4-dd21-4f77-acff-e0dd36e842a8" providerId="AD" clId="Web-{E8ACCDEE-C72E-4E16-A7EA-7977BDF2EFA9}" dt="2024-05-14T14:23:17.341" v="92" actId="20577"/>
          <ac:spMkLst>
            <pc:docMk/>
            <pc:sldMk cId="2642907079" sldId="2147374698"/>
            <ac:spMk id="3" creationId="{9E219ACB-107E-4071-1B32-0860B69521B7}"/>
          </ac:spMkLst>
        </pc:spChg>
      </pc:sldChg>
      <pc:sldChg chg="modSp">
        <pc:chgData name="Naushad, Faheem M" userId="S::faheem.naushad@rrb.gov::48fe7ea4-dd21-4f77-acff-e0dd36e842a8" providerId="AD" clId="Web-{E8ACCDEE-C72E-4E16-A7EA-7977BDF2EFA9}" dt="2024-05-14T14:23:14.903" v="86" actId="20577"/>
        <pc:sldMkLst>
          <pc:docMk/>
          <pc:sldMk cId="2628387024" sldId="2147374701"/>
        </pc:sldMkLst>
        <pc:spChg chg="mod">
          <ac:chgData name="Naushad, Faheem M" userId="S::faheem.naushad@rrb.gov::48fe7ea4-dd21-4f77-acff-e0dd36e842a8" providerId="AD" clId="Web-{E8ACCDEE-C72E-4E16-A7EA-7977BDF2EFA9}" dt="2024-05-14T14:23:14.903" v="86" actId="20577"/>
          <ac:spMkLst>
            <pc:docMk/>
            <pc:sldMk cId="2628387024" sldId="2147374701"/>
            <ac:spMk id="8" creationId="{3BA7A0A8-91D2-30F3-5548-746C42ED7F50}"/>
          </ac:spMkLst>
        </pc:spChg>
      </pc:sldChg>
      <pc:sldChg chg="modSp">
        <pc:chgData name="Naushad, Faheem M" userId="S::faheem.naushad@rrb.gov::48fe7ea4-dd21-4f77-acff-e0dd36e842a8" providerId="AD" clId="Web-{E8ACCDEE-C72E-4E16-A7EA-7977BDF2EFA9}" dt="2024-05-14T14:23:01.951" v="34" actId="20577"/>
        <pc:sldMkLst>
          <pc:docMk/>
          <pc:sldMk cId="1605080645" sldId="2147374702"/>
        </pc:sldMkLst>
        <pc:spChg chg="mod">
          <ac:chgData name="Naushad, Faheem M" userId="S::faheem.naushad@rrb.gov::48fe7ea4-dd21-4f77-acff-e0dd36e842a8" providerId="AD" clId="Web-{E8ACCDEE-C72E-4E16-A7EA-7977BDF2EFA9}" dt="2024-05-14T14:23:01.951" v="34" actId="20577"/>
          <ac:spMkLst>
            <pc:docMk/>
            <pc:sldMk cId="1605080645" sldId="2147374702"/>
            <ac:spMk id="15" creationId="{791C61A9-5C17-EEB7-7C5B-9C6901957D1D}"/>
          </ac:spMkLst>
        </pc:spChg>
        <pc:spChg chg="mod">
          <ac:chgData name="Naushad, Faheem M" userId="S::faheem.naushad@rrb.gov::48fe7ea4-dd21-4f77-acff-e0dd36e842a8" providerId="AD" clId="Web-{E8ACCDEE-C72E-4E16-A7EA-7977BDF2EFA9}" dt="2024-05-14T14:23:01.935" v="32" actId="20577"/>
          <ac:spMkLst>
            <pc:docMk/>
            <pc:sldMk cId="1605080645" sldId="2147374702"/>
            <ac:spMk id="16" creationId="{35411F90-84D5-FFCB-1784-5816BAD5FC16}"/>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1143000" y="685800"/>
            <a:ext cx="4572000" cy="3429000"/>
          </a:xfrm>
          <a:prstGeom prst="rect">
            <a:avLst/>
          </a:prstGeom>
        </p:spPr>
        <p:txBody>
          <a:bodyPr/>
          <a:lstStyle/>
          <a:p>
            <a:endParaRPr/>
          </a:p>
        </p:txBody>
      </p:sp>
      <p:sp>
        <p:nvSpPr>
          <p:cNvPr id="45" name="Shape 4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b="0" i="0">
        <a:latin typeface="Arial" panose="020B0604020202020204" pitchFamily="34" charset="0"/>
        <a:ea typeface="Helvetica Neue"/>
        <a:cs typeface="Arial" panose="020B0604020202020204" pitchFamily="34" charset="0"/>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30DA730-EBEE-9948-A477-1C0129C43B2E}" type="slidenum">
              <a:rPr lang="en-US" smtClean="0"/>
              <a:t>1</a:t>
            </a:fld>
            <a:endParaRPr lang="en-US"/>
          </a:p>
        </p:txBody>
      </p:sp>
    </p:spTree>
    <p:extLst>
      <p:ext uri="{BB962C8B-B14F-4D97-AF65-F5344CB8AC3E}">
        <p14:creationId xmlns:p14="http://schemas.microsoft.com/office/powerpoint/2010/main" val="2527530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30356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21870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1741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39107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76836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067645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59252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54F7E6-1DA5-5640-78ED-358E2CAE8A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D00B96-993E-5639-7B15-51EFD964684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515EA084-CEAA-6B1D-59B7-EFB56619EAB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253436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51500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44525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92544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6424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087825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870170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43F45C-9223-91A9-B202-789547E3DC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995F0D-7140-09AE-E4B1-FFCA962FFE4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FFDE0C2D-5EF1-4119-3A47-B5E44BCE7D7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042773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161845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35322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60013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mp; Subtitle + Photos">
    <p:bg>
      <p:bgPr>
        <a:solidFill>
          <a:schemeClr val="bg2"/>
        </a:solidFill>
        <a:effectLst/>
      </p:bgPr>
    </p:bg>
    <p:spTree>
      <p:nvGrpSpPr>
        <p:cNvPr id="1" name=""/>
        <p:cNvGrpSpPr/>
        <p:nvPr/>
      </p:nvGrpSpPr>
      <p:grpSpPr>
        <a:xfrm>
          <a:off x="0" y="0"/>
          <a:ext cx="0" cy="0"/>
          <a:chOff x="0" y="0"/>
          <a:chExt cx="0" cy="0"/>
        </a:xfrm>
      </p:grpSpPr>
      <p:sp>
        <p:nvSpPr>
          <p:cNvPr id="11" name="Circle"/>
          <p:cNvSpPr/>
          <p:nvPr/>
        </p:nvSpPr>
        <p:spPr>
          <a:xfrm>
            <a:off x="22441117" y="11878733"/>
            <a:ext cx="571501" cy="571501"/>
          </a:xfrm>
          <a:prstGeom prst="ellipse">
            <a:avLst/>
          </a:prstGeom>
          <a:solidFill>
            <a:schemeClr val="tx1"/>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b="1" i="0">
              <a:latin typeface="Arial Black" panose="020B0604020202020204" pitchFamily="34" charset="0"/>
              <a:cs typeface="Arial Black" panose="020B0604020202020204" pitchFamily="34" charset="0"/>
            </a:endParaRPr>
          </a:p>
        </p:txBody>
      </p:sp>
      <p:sp>
        <p:nvSpPr>
          <p:cNvPr id="12" name="Slide Number"/>
          <p:cNvSpPr txBox="1">
            <a:spLocks noGrp="1"/>
          </p:cNvSpPr>
          <p:nvPr>
            <p:ph type="sldNum" sz="quarter" idx="2"/>
          </p:nvPr>
        </p:nvSpPr>
        <p:spPr>
          <a:xfrm>
            <a:off x="22445350" y="12003953"/>
            <a:ext cx="571501" cy="298984"/>
          </a:xfrm>
          <a:prstGeom prst="rect">
            <a:avLst/>
          </a:prstGeom>
        </p:spPr>
        <p:txBody>
          <a:bodyPr wrap="square"/>
          <a:lstStyle>
            <a:lvl1pPr>
              <a:defRPr sz="1400" b="1">
                <a:solidFill>
                  <a:srgbClr val="F0F0F0"/>
                </a:solidFill>
                <a:latin typeface="Arial"/>
                <a:ea typeface="Arial"/>
                <a:cs typeface="Arial"/>
                <a:sym typeface="Arial"/>
              </a:defRPr>
            </a:lvl1pPr>
          </a:lstStyle>
          <a:p>
            <a:fld id="{86CB4B4D-7CA3-9044-876B-883B54F8677D}" type="slidenum">
              <a:rPr/>
              <a:t>‹#›</a:t>
            </a:fld>
            <a:endParaRPr/>
          </a:p>
        </p:txBody>
      </p:sp>
      <p:sp>
        <p:nvSpPr>
          <p:cNvPr id="13" name="Trend 2021."/>
          <p:cNvSpPr txBox="1"/>
          <p:nvPr/>
        </p:nvSpPr>
        <p:spPr>
          <a:xfrm>
            <a:off x="1381908" y="1187450"/>
            <a:ext cx="2839216"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b="0">
                <a:solidFill>
                  <a:srgbClr val="242423"/>
                </a:solidFill>
                <a:latin typeface="Montserrat ExtraBold"/>
                <a:ea typeface="Montserrat ExtraBold"/>
                <a:cs typeface="Montserrat ExtraBold"/>
                <a:sym typeface="Montserrat ExtraBold"/>
              </a:defRPr>
            </a:pPr>
            <a:r>
              <a:rPr>
                <a:solidFill>
                  <a:schemeClr val="tx1"/>
                </a:solidFill>
              </a:rPr>
              <a:t>Trend 2021</a:t>
            </a:r>
            <a:r>
              <a:rPr>
                <a:solidFill>
                  <a:schemeClr val="accent1"/>
                </a:solidFill>
              </a:rPr>
              <a:t>.</a:t>
            </a:r>
          </a:p>
        </p:txBody>
      </p:sp>
      <p:sp>
        <p:nvSpPr>
          <p:cNvPr id="14" name="Graphic 172"/>
          <p:cNvSpPr/>
          <p:nvPr/>
        </p:nvSpPr>
        <p:spPr>
          <a:xfrm>
            <a:off x="22510300" y="1327027"/>
            <a:ext cx="433135" cy="284245"/>
          </a:xfrm>
          <a:custGeom>
            <a:avLst/>
            <a:gdLst/>
            <a:ahLst/>
            <a:cxnLst>
              <a:cxn ang="0">
                <a:pos x="wd2" y="hd2"/>
              </a:cxn>
              <a:cxn ang="5400000">
                <a:pos x="wd2" y="hd2"/>
              </a:cxn>
              <a:cxn ang="10800000">
                <a:pos x="wd2" y="hd2"/>
              </a:cxn>
              <a:cxn ang="16200000">
                <a:pos x="wd2" y="hd2"/>
              </a:cxn>
            </a:cxnLst>
            <a:rect l="0" t="0" r="r" b="b"/>
            <a:pathLst>
              <a:path w="21600" h="21600" extrusionOk="0">
                <a:moveTo>
                  <a:pt x="20588" y="12343"/>
                </a:moveTo>
                <a:lnTo>
                  <a:pt x="1013" y="12343"/>
                </a:lnTo>
                <a:cubicBezTo>
                  <a:pt x="453" y="12343"/>
                  <a:pt x="0" y="11652"/>
                  <a:pt x="0" y="10800"/>
                </a:cubicBezTo>
                <a:cubicBezTo>
                  <a:pt x="0" y="9948"/>
                  <a:pt x="453" y="9257"/>
                  <a:pt x="1013" y="9257"/>
                </a:cubicBezTo>
                <a:lnTo>
                  <a:pt x="20588" y="9257"/>
                </a:lnTo>
                <a:cubicBezTo>
                  <a:pt x="21147" y="9257"/>
                  <a:pt x="21600" y="9948"/>
                  <a:pt x="21600" y="10800"/>
                </a:cubicBezTo>
                <a:cubicBezTo>
                  <a:pt x="21600" y="11652"/>
                  <a:pt x="21147" y="12343"/>
                  <a:pt x="20588" y="12343"/>
                </a:cubicBezTo>
                <a:close/>
                <a:moveTo>
                  <a:pt x="21600" y="1543"/>
                </a:moveTo>
                <a:cubicBezTo>
                  <a:pt x="21600" y="691"/>
                  <a:pt x="21147" y="0"/>
                  <a:pt x="20588" y="0"/>
                </a:cubicBezTo>
                <a:lnTo>
                  <a:pt x="1013" y="0"/>
                </a:lnTo>
                <a:cubicBezTo>
                  <a:pt x="453" y="0"/>
                  <a:pt x="0" y="691"/>
                  <a:pt x="0" y="1543"/>
                </a:cubicBezTo>
                <a:cubicBezTo>
                  <a:pt x="0" y="2395"/>
                  <a:pt x="453" y="3086"/>
                  <a:pt x="1013" y="3086"/>
                </a:cubicBezTo>
                <a:lnTo>
                  <a:pt x="20588" y="3086"/>
                </a:lnTo>
                <a:cubicBezTo>
                  <a:pt x="21147" y="3086"/>
                  <a:pt x="21600" y="2395"/>
                  <a:pt x="21600" y="1543"/>
                </a:cubicBezTo>
                <a:close/>
                <a:moveTo>
                  <a:pt x="21600" y="20057"/>
                </a:moveTo>
                <a:cubicBezTo>
                  <a:pt x="21600" y="19205"/>
                  <a:pt x="21147" y="18514"/>
                  <a:pt x="20588" y="18514"/>
                </a:cubicBezTo>
                <a:lnTo>
                  <a:pt x="1013" y="18514"/>
                </a:lnTo>
                <a:cubicBezTo>
                  <a:pt x="453" y="18514"/>
                  <a:pt x="0" y="19205"/>
                  <a:pt x="0" y="20057"/>
                </a:cubicBezTo>
                <a:cubicBezTo>
                  <a:pt x="0" y="20909"/>
                  <a:pt x="453" y="21600"/>
                  <a:pt x="1013" y="21600"/>
                </a:cubicBezTo>
                <a:lnTo>
                  <a:pt x="20588" y="21600"/>
                </a:lnTo>
                <a:cubicBezTo>
                  <a:pt x="21147" y="21600"/>
                  <a:pt x="21600" y="20909"/>
                  <a:pt x="21600" y="20057"/>
                </a:cubicBezTo>
                <a:close/>
              </a:path>
            </a:pathLst>
          </a:custGeom>
          <a:solidFill>
            <a:schemeClr val="accent5"/>
          </a:solidFill>
          <a:ln w="12700">
            <a:miter lim="400000"/>
          </a:ln>
        </p:spPr>
        <p:txBody>
          <a:bodyPr lIns="45719" rIns="45719" anchor="ctr"/>
          <a:lstStyle/>
          <a:p>
            <a:pPr>
              <a:defRPr sz="3200" b="0">
                <a:solidFill>
                  <a:srgbClr val="FFFFFF"/>
                </a:solidFill>
                <a:latin typeface="+mn-lt"/>
                <a:ea typeface="+mn-ea"/>
                <a:cs typeface="+mn-cs"/>
                <a:sym typeface="Helvetica Neue Medium"/>
              </a:defRPr>
            </a:pPr>
            <a:endParaRPr b="1" i="0">
              <a:latin typeface="Arial Black" panose="020B0604020202020204" pitchFamily="34" charset="0"/>
              <a:cs typeface="Arial Black" panose="020B0604020202020204" pitchFamily="34" charset="0"/>
            </a:endParaRPr>
          </a:p>
        </p:txBody>
      </p:sp>
      <p:sp>
        <p:nvSpPr>
          <p:cNvPr id="3" name="Picture Placeholder 2">
            <a:extLst>
              <a:ext uri="{FF2B5EF4-FFF2-40B4-BE49-F238E27FC236}">
                <a16:creationId xmlns:a16="http://schemas.microsoft.com/office/drawing/2014/main" id="{645D3E87-3C0B-F341-A27B-E2D273F59996}"/>
              </a:ext>
            </a:extLst>
          </p:cNvPr>
          <p:cNvSpPr>
            <a:spLocks noGrp="1"/>
          </p:cNvSpPr>
          <p:nvPr>
            <p:ph type="pic" sz="quarter" idx="10"/>
          </p:nvPr>
        </p:nvSpPr>
        <p:spPr>
          <a:xfrm>
            <a:off x="4412414"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8" name="Picture Placeholder 2">
            <a:extLst>
              <a:ext uri="{FF2B5EF4-FFF2-40B4-BE49-F238E27FC236}">
                <a16:creationId xmlns:a16="http://schemas.microsoft.com/office/drawing/2014/main" id="{5E391CB4-F622-EE43-B7C0-C3795A8A817F}"/>
              </a:ext>
            </a:extLst>
          </p:cNvPr>
          <p:cNvSpPr>
            <a:spLocks noGrp="1"/>
          </p:cNvSpPr>
          <p:nvPr>
            <p:ph type="pic" sz="quarter" idx="11"/>
          </p:nvPr>
        </p:nvSpPr>
        <p:spPr>
          <a:xfrm>
            <a:off x="7735451"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9" name="Picture Placeholder 2">
            <a:extLst>
              <a:ext uri="{FF2B5EF4-FFF2-40B4-BE49-F238E27FC236}">
                <a16:creationId xmlns:a16="http://schemas.microsoft.com/office/drawing/2014/main" id="{8DCDBF16-3682-A242-9C9E-476989CD5EA2}"/>
              </a:ext>
            </a:extLst>
          </p:cNvPr>
          <p:cNvSpPr>
            <a:spLocks noGrp="1"/>
          </p:cNvSpPr>
          <p:nvPr>
            <p:ph type="pic" sz="quarter" idx="12"/>
          </p:nvPr>
        </p:nvSpPr>
        <p:spPr>
          <a:xfrm>
            <a:off x="11058488"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0" name="Picture Placeholder 2">
            <a:extLst>
              <a:ext uri="{FF2B5EF4-FFF2-40B4-BE49-F238E27FC236}">
                <a16:creationId xmlns:a16="http://schemas.microsoft.com/office/drawing/2014/main" id="{3456F4FF-644F-E34F-AC43-D48D8A05DF1E}"/>
              </a:ext>
            </a:extLst>
          </p:cNvPr>
          <p:cNvSpPr>
            <a:spLocks noGrp="1"/>
          </p:cNvSpPr>
          <p:nvPr>
            <p:ph type="pic" sz="quarter" idx="13"/>
          </p:nvPr>
        </p:nvSpPr>
        <p:spPr>
          <a:xfrm>
            <a:off x="14381525"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5" name="Picture Placeholder 2">
            <a:extLst>
              <a:ext uri="{FF2B5EF4-FFF2-40B4-BE49-F238E27FC236}">
                <a16:creationId xmlns:a16="http://schemas.microsoft.com/office/drawing/2014/main" id="{6E67A86B-D2D7-4448-8557-A3A39BC9F7FD}"/>
              </a:ext>
            </a:extLst>
          </p:cNvPr>
          <p:cNvSpPr>
            <a:spLocks noGrp="1"/>
          </p:cNvSpPr>
          <p:nvPr>
            <p:ph type="pic" sz="quarter" idx="14"/>
          </p:nvPr>
        </p:nvSpPr>
        <p:spPr>
          <a:xfrm>
            <a:off x="17704563"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6" name="Picture Placeholder 2">
            <a:extLst>
              <a:ext uri="{FF2B5EF4-FFF2-40B4-BE49-F238E27FC236}">
                <a16:creationId xmlns:a16="http://schemas.microsoft.com/office/drawing/2014/main" id="{13B8D20F-D046-D946-99FE-1E81A88B9B31}"/>
              </a:ext>
            </a:extLst>
          </p:cNvPr>
          <p:cNvSpPr>
            <a:spLocks noGrp="1"/>
          </p:cNvSpPr>
          <p:nvPr>
            <p:ph type="pic" sz="quarter" idx="15"/>
          </p:nvPr>
        </p:nvSpPr>
        <p:spPr>
          <a:xfrm>
            <a:off x="4412414"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7" name="Picture Placeholder 2">
            <a:extLst>
              <a:ext uri="{FF2B5EF4-FFF2-40B4-BE49-F238E27FC236}">
                <a16:creationId xmlns:a16="http://schemas.microsoft.com/office/drawing/2014/main" id="{7C0CB0D5-2B46-DD4D-8C04-40F9D2008D42}"/>
              </a:ext>
            </a:extLst>
          </p:cNvPr>
          <p:cNvSpPr>
            <a:spLocks noGrp="1"/>
          </p:cNvSpPr>
          <p:nvPr>
            <p:ph type="pic" sz="quarter" idx="16"/>
          </p:nvPr>
        </p:nvSpPr>
        <p:spPr>
          <a:xfrm>
            <a:off x="7735451"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8" name="Picture Placeholder 2">
            <a:extLst>
              <a:ext uri="{FF2B5EF4-FFF2-40B4-BE49-F238E27FC236}">
                <a16:creationId xmlns:a16="http://schemas.microsoft.com/office/drawing/2014/main" id="{15A5B861-B62C-8042-958E-38453E093450}"/>
              </a:ext>
            </a:extLst>
          </p:cNvPr>
          <p:cNvSpPr>
            <a:spLocks noGrp="1"/>
          </p:cNvSpPr>
          <p:nvPr>
            <p:ph type="pic" sz="quarter" idx="17"/>
          </p:nvPr>
        </p:nvSpPr>
        <p:spPr>
          <a:xfrm>
            <a:off x="11058488"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9" name="Picture Placeholder 2">
            <a:extLst>
              <a:ext uri="{FF2B5EF4-FFF2-40B4-BE49-F238E27FC236}">
                <a16:creationId xmlns:a16="http://schemas.microsoft.com/office/drawing/2014/main" id="{4E68379E-C006-DE43-A791-6269DC771BBC}"/>
              </a:ext>
            </a:extLst>
          </p:cNvPr>
          <p:cNvSpPr>
            <a:spLocks noGrp="1"/>
          </p:cNvSpPr>
          <p:nvPr>
            <p:ph type="pic" sz="quarter" idx="18"/>
          </p:nvPr>
        </p:nvSpPr>
        <p:spPr>
          <a:xfrm>
            <a:off x="14381525"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20" name="Picture Placeholder 2">
            <a:extLst>
              <a:ext uri="{FF2B5EF4-FFF2-40B4-BE49-F238E27FC236}">
                <a16:creationId xmlns:a16="http://schemas.microsoft.com/office/drawing/2014/main" id="{D2AFC5A0-9BEF-D44B-9C18-CB175E90F418}"/>
              </a:ext>
            </a:extLst>
          </p:cNvPr>
          <p:cNvSpPr>
            <a:spLocks noGrp="1"/>
          </p:cNvSpPr>
          <p:nvPr>
            <p:ph type="pic" sz="quarter" idx="19"/>
          </p:nvPr>
        </p:nvSpPr>
        <p:spPr>
          <a:xfrm>
            <a:off x="17704563"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Tree>
    <p:extLst>
      <p:ext uri="{BB962C8B-B14F-4D97-AF65-F5344CB8AC3E}">
        <p14:creationId xmlns:p14="http://schemas.microsoft.com/office/powerpoint/2010/main" val="102101214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Subtitle (without header) + Photos">
    <p:bg>
      <p:bgPr>
        <a:solidFill>
          <a:schemeClr val="bg2"/>
        </a:solidFill>
        <a:effectLst/>
      </p:bgPr>
    </p:bg>
    <p:spTree>
      <p:nvGrpSpPr>
        <p:cNvPr id="1" name=""/>
        <p:cNvGrpSpPr/>
        <p:nvPr/>
      </p:nvGrpSpPr>
      <p:grpSpPr>
        <a:xfrm>
          <a:off x="0" y="0"/>
          <a:ext cx="0" cy="0"/>
          <a:chOff x="0" y="0"/>
          <a:chExt cx="0" cy="0"/>
        </a:xfrm>
      </p:grpSpPr>
      <p:sp>
        <p:nvSpPr>
          <p:cNvPr id="30" name="Circle"/>
          <p:cNvSpPr/>
          <p:nvPr/>
        </p:nvSpPr>
        <p:spPr>
          <a:xfrm>
            <a:off x="22441117" y="11878733"/>
            <a:ext cx="571501" cy="571501"/>
          </a:xfrm>
          <a:prstGeom prst="ellipse">
            <a:avLst/>
          </a:prstGeom>
          <a:solidFill>
            <a:schemeClr val="tx1"/>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b="1" i="0">
              <a:latin typeface="Arial Black" panose="020B0604020202020204" pitchFamily="34" charset="0"/>
              <a:cs typeface="Arial Black" panose="020B0604020202020204" pitchFamily="34" charset="0"/>
            </a:endParaRPr>
          </a:p>
        </p:txBody>
      </p:sp>
      <p:sp>
        <p:nvSpPr>
          <p:cNvPr id="31" name="Slide Number"/>
          <p:cNvSpPr txBox="1">
            <a:spLocks noGrp="1"/>
          </p:cNvSpPr>
          <p:nvPr>
            <p:ph type="sldNum" sz="quarter" idx="2"/>
          </p:nvPr>
        </p:nvSpPr>
        <p:spPr>
          <a:xfrm>
            <a:off x="22445350" y="12003953"/>
            <a:ext cx="571501" cy="298984"/>
          </a:xfrm>
          <a:prstGeom prst="rect">
            <a:avLst/>
          </a:prstGeom>
        </p:spPr>
        <p:txBody>
          <a:bodyPr wrap="square"/>
          <a:lstStyle>
            <a:lvl1pPr>
              <a:defRPr sz="1400" b="1">
                <a:solidFill>
                  <a:srgbClr val="F0F0F0"/>
                </a:solidFill>
                <a:latin typeface="Arial"/>
                <a:ea typeface="Arial"/>
                <a:cs typeface="Arial"/>
                <a:sym typeface="Arial"/>
              </a:defRPr>
            </a:lvl1pPr>
          </a:lstStyle>
          <a:p>
            <a:fld id="{86CB4B4D-7CA3-9044-876B-883B54F8677D}" type="slidenum">
              <a:rPr/>
              <a:t>‹#›</a:t>
            </a:fld>
            <a:endParaRPr/>
          </a:p>
        </p:txBody>
      </p:sp>
      <p:sp>
        <p:nvSpPr>
          <p:cNvPr id="4" name="Picture Placeholder 2">
            <a:extLst>
              <a:ext uri="{FF2B5EF4-FFF2-40B4-BE49-F238E27FC236}">
                <a16:creationId xmlns:a16="http://schemas.microsoft.com/office/drawing/2014/main" id="{FBAE1344-71FB-214A-985A-C79AE33BAD38}"/>
              </a:ext>
            </a:extLst>
          </p:cNvPr>
          <p:cNvSpPr>
            <a:spLocks noGrp="1"/>
          </p:cNvSpPr>
          <p:nvPr>
            <p:ph type="pic" sz="quarter" idx="10"/>
          </p:nvPr>
        </p:nvSpPr>
        <p:spPr>
          <a:xfrm>
            <a:off x="4412414"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5" name="Picture Placeholder 2">
            <a:extLst>
              <a:ext uri="{FF2B5EF4-FFF2-40B4-BE49-F238E27FC236}">
                <a16:creationId xmlns:a16="http://schemas.microsoft.com/office/drawing/2014/main" id="{3FAF2F12-F6A2-F94B-94A1-8FC535902C7B}"/>
              </a:ext>
            </a:extLst>
          </p:cNvPr>
          <p:cNvSpPr>
            <a:spLocks noGrp="1"/>
          </p:cNvSpPr>
          <p:nvPr>
            <p:ph type="pic" sz="quarter" idx="11"/>
          </p:nvPr>
        </p:nvSpPr>
        <p:spPr>
          <a:xfrm>
            <a:off x="7735451"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6" name="Picture Placeholder 2">
            <a:extLst>
              <a:ext uri="{FF2B5EF4-FFF2-40B4-BE49-F238E27FC236}">
                <a16:creationId xmlns:a16="http://schemas.microsoft.com/office/drawing/2014/main" id="{D2D72B2A-0AFA-E744-A788-3DBAB2334098}"/>
              </a:ext>
            </a:extLst>
          </p:cNvPr>
          <p:cNvSpPr>
            <a:spLocks noGrp="1"/>
          </p:cNvSpPr>
          <p:nvPr>
            <p:ph type="pic" sz="quarter" idx="12"/>
          </p:nvPr>
        </p:nvSpPr>
        <p:spPr>
          <a:xfrm>
            <a:off x="11058488"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7" name="Picture Placeholder 2">
            <a:extLst>
              <a:ext uri="{FF2B5EF4-FFF2-40B4-BE49-F238E27FC236}">
                <a16:creationId xmlns:a16="http://schemas.microsoft.com/office/drawing/2014/main" id="{C86CE5F9-F76C-5447-854F-C41CDBCF8B4D}"/>
              </a:ext>
            </a:extLst>
          </p:cNvPr>
          <p:cNvSpPr>
            <a:spLocks noGrp="1"/>
          </p:cNvSpPr>
          <p:nvPr>
            <p:ph type="pic" sz="quarter" idx="13"/>
          </p:nvPr>
        </p:nvSpPr>
        <p:spPr>
          <a:xfrm>
            <a:off x="14381525"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8" name="Picture Placeholder 2">
            <a:extLst>
              <a:ext uri="{FF2B5EF4-FFF2-40B4-BE49-F238E27FC236}">
                <a16:creationId xmlns:a16="http://schemas.microsoft.com/office/drawing/2014/main" id="{AD67D36D-1FCA-3A46-9B4A-5D1828C6D688}"/>
              </a:ext>
            </a:extLst>
          </p:cNvPr>
          <p:cNvSpPr>
            <a:spLocks noGrp="1"/>
          </p:cNvSpPr>
          <p:nvPr>
            <p:ph type="pic" sz="quarter" idx="14"/>
          </p:nvPr>
        </p:nvSpPr>
        <p:spPr>
          <a:xfrm>
            <a:off x="17704563"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9" name="Picture Placeholder 2">
            <a:extLst>
              <a:ext uri="{FF2B5EF4-FFF2-40B4-BE49-F238E27FC236}">
                <a16:creationId xmlns:a16="http://schemas.microsoft.com/office/drawing/2014/main" id="{486BE658-6D24-CA4C-AB3D-5A54CB356B30}"/>
              </a:ext>
            </a:extLst>
          </p:cNvPr>
          <p:cNvSpPr>
            <a:spLocks noGrp="1"/>
          </p:cNvSpPr>
          <p:nvPr>
            <p:ph type="pic" sz="quarter" idx="15"/>
          </p:nvPr>
        </p:nvSpPr>
        <p:spPr>
          <a:xfrm>
            <a:off x="4412414"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0" name="Picture Placeholder 2">
            <a:extLst>
              <a:ext uri="{FF2B5EF4-FFF2-40B4-BE49-F238E27FC236}">
                <a16:creationId xmlns:a16="http://schemas.microsoft.com/office/drawing/2014/main" id="{FFF242D3-B6C6-414A-84B9-697A2301F818}"/>
              </a:ext>
            </a:extLst>
          </p:cNvPr>
          <p:cNvSpPr>
            <a:spLocks noGrp="1"/>
          </p:cNvSpPr>
          <p:nvPr>
            <p:ph type="pic" sz="quarter" idx="16"/>
          </p:nvPr>
        </p:nvSpPr>
        <p:spPr>
          <a:xfrm>
            <a:off x="7735451"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1" name="Picture Placeholder 2">
            <a:extLst>
              <a:ext uri="{FF2B5EF4-FFF2-40B4-BE49-F238E27FC236}">
                <a16:creationId xmlns:a16="http://schemas.microsoft.com/office/drawing/2014/main" id="{D050F28B-8BAE-5B4C-B35C-E30F344D5141}"/>
              </a:ext>
            </a:extLst>
          </p:cNvPr>
          <p:cNvSpPr>
            <a:spLocks noGrp="1"/>
          </p:cNvSpPr>
          <p:nvPr>
            <p:ph type="pic" sz="quarter" idx="17"/>
          </p:nvPr>
        </p:nvSpPr>
        <p:spPr>
          <a:xfrm>
            <a:off x="11058488"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2" name="Picture Placeholder 2">
            <a:extLst>
              <a:ext uri="{FF2B5EF4-FFF2-40B4-BE49-F238E27FC236}">
                <a16:creationId xmlns:a16="http://schemas.microsoft.com/office/drawing/2014/main" id="{642DCAE9-9E18-4B47-A5A0-FB78038F0822}"/>
              </a:ext>
            </a:extLst>
          </p:cNvPr>
          <p:cNvSpPr>
            <a:spLocks noGrp="1"/>
          </p:cNvSpPr>
          <p:nvPr>
            <p:ph type="pic" sz="quarter" idx="18"/>
          </p:nvPr>
        </p:nvSpPr>
        <p:spPr>
          <a:xfrm>
            <a:off x="14381525"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3" name="Picture Placeholder 2">
            <a:extLst>
              <a:ext uri="{FF2B5EF4-FFF2-40B4-BE49-F238E27FC236}">
                <a16:creationId xmlns:a16="http://schemas.microsoft.com/office/drawing/2014/main" id="{F32F03F1-C50A-864C-B428-79231A186CED}"/>
              </a:ext>
            </a:extLst>
          </p:cNvPr>
          <p:cNvSpPr>
            <a:spLocks noGrp="1"/>
          </p:cNvSpPr>
          <p:nvPr>
            <p:ph type="pic" sz="quarter" idx="19"/>
          </p:nvPr>
        </p:nvSpPr>
        <p:spPr>
          <a:xfrm>
            <a:off x="17704563"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Tree>
    <p:extLst>
      <p:ext uri="{BB962C8B-B14F-4D97-AF65-F5344CB8AC3E}">
        <p14:creationId xmlns:p14="http://schemas.microsoft.com/office/powerpoint/2010/main" val="742843292"/>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 Photos">
    <p:bg>
      <p:bgPr>
        <a:solidFill>
          <a:schemeClr val="bg2"/>
        </a:solid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01F935C2-BB49-7F44-AA76-95F670099320}"/>
              </a:ext>
            </a:extLst>
          </p:cNvPr>
          <p:cNvSpPr>
            <a:spLocks noGrp="1"/>
          </p:cNvSpPr>
          <p:nvPr>
            <p:ph type="pic" sz="quarter" idx="10"/>
          </p:nvPr>
        </p:nvSpPr>
        <p:spPr>
          <a:xfrm>
            <a:off x="4412414"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3" name="Picture Placeholder 2">
            <a:extLst>
              <a:ext uri="{FF2B5EF4-FFF2-40B4-BE49-F238E27FC236}">
                <a16:creationId xmlns:a16="http://schemas.microsoft.com/office/drawing/2014/main" id="{58871FA9-522E-EF46-8ED1-22380FB4075C}"/>
              </a:ext>
            </a:extLst>
          </p:cNvPr>
          <p:cNvSpPr>
            <a:spLocks noGrp="1"/>
          </p:cNvSpPr>
          <p:nvPr>
            <p:ph type="pic" sz="quarter" idx="11"/>
          </p:nvPr>
        </p:nvSpPr>
        <p:spPr>
          <a:xfrm>
            <a:off x="7735451"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4" name="Picture Placeholder 2">
            <a:extLst>
              <a:ext uri="{FF2B5EF4-FFF2-40B4-BE49-F238E27FC236}">
                <a16:creationId xmlns:a16="http://schemas.microsoft.com/office/drawing/2014/main" id="{A1CE6A93-8415-B84C-9636-40D989C3225E}"/>
              </a:ext>
            </a:extLst>
          </p:cNvPr>
          <p:cNvSpPr>
            <a:spLocks noGrp="1"/>
          </p:cNvSpPr>
          <p:nvPr>
            <p:ph type="pic" sz="quarter" idx="12"/>
          </p:nvPr>
        </p:nvSpPr>
        <p:spPr>
          <a:xfrm>
            <a:off x="11058488"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5" name="Picture Placeholder 2">
            <a:extLst>
              <a:ext uri="{FF2B5EF4-FFF2-40B4-BE49-F238E27FC236}">
                <a16:creationId xmlns:a16="http://schemas.microsoft.com/office/drawing/2014/main" id="{24F4412B-9D40-1740-8196-208EDFDE6A40}"/>
              </a:ext>
            </a:extLst>
          </p:cNvPr>
          <p:cNvSpPr>
            <a:spLocks noGrp="1"/>
          </p:cNvSpPr>
          <p:nvPr>
            <p:ph type="pic" sz="quarter" idx="13"/>
          </p:nvPr>
        </p:nvSpPr>
        <p:spPr>
          <a:xfrm>
            <a:off x="14381525"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6" name="Picture Placeholder 2">
            <a:extLst>
              <a:ext uri="{FF2B5EF4-FFF2-40B4-BE49-F238E27FC236}">
                <a16:creationId xmlns:a16="http://schemas.microsoft.com/office/drawing/2014/main" id="{DF52A887-0B61-FB40-A002-18D9DB1567FD}"/>
              </a:ext>
            </a:extLst>
          </p:cNvPr>
          <p:cNvSpPr>
            <a:spLocks noGrp="1"/>
          </p:cNvSpPr>
          <p:nvPr>
            <p:ph type="pic" sz="quarter" idx="14"/>
          </p:nvPr>
        </p:nvSpPr>
        <p:spPr>
          <a:xfrm>
            <a:off x="17704563" y="3867576"/>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7" name="Picture Placeholder 2">
            <a:extLst>
              <a:ext uri="{FF2B5EF4-FFF2-40B4-BE49-F238E27FC236}">
                <a16:creationId xmlns:a16="http://schemas.microsoft.com/office/drawing/2014/main" id="{9D153C23-CF0C-C44B-9801-00A206002652}"/>
              </a:ext>
            </a:extLst>
          </p:cNvPr>
          <p:cNvSpPr>
            <a:spLocks noGrp="1"/>
          </p:cNvSpPr>
          <p:nvPr>
            <p:ph type="pic" sz="quarter" idx="15"/>
          </p:nvPr>
        </p:nvSpPr>
        <p:spPr>
          <a:xfrm>
            <a:off x="4412414"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8" name="Picture Placeholder 2">
            <a:extLst>
              <a:ext uri="{FF2B5EF4-FFF2-40B4-BE49-F238E27FC236}">
                <a16:creationId xmlns:a16="http://schemas.microsoft.com/office/drawing/2014/main" id="{BA9D09E7-4FBA-1C4C-8814-B5E33FE5F03F}"/>
              </a:ext>
            </a:extLst>
          </p:cNvPr>
          <p:cNvSpPr>
            <a:spLocks noGrp="1"/>
          </p:cNvSpPr>
          <p:nvPr>
            <p:ph type="pic" sz="quarter" idx="16"/>
          </p:nvPr>
        </p:nvSpPr>
        <p:spPr>
          <a:xfrm>
            <a:off x="7735451"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9" name="Picture Placeholder 2">
            <a:extLst>
              <a:ext uri="{FF2B5EF4-FFF2-40B4-BE49-F238E27FC236}">
                <a16:creationId xmlns:a16="http://schemas.microsoft.com/office/drawing/2014/main" id="{9E774562-BACD-F54F-9D9D-7B802146C18E}"/>
              </a:ext>
            </a:extLst>
          </p:cNvPr>
          <p:cNvSpPr>
            <a:spLocks noGrp="1"/>
          </p:cNvSpPr>
          <p:nvPr>
            <p:ph type="pic" sz="quarter" idx="17"/>
          </p:nvPr>
        </p:nvSpPr>
        <p:spPr>
          <a:xfrm>
            <a:off x="11058488"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0" name="Picture Placeholder 2">
            <a:extLst>
              <a:ext uri="{FF2B5EF4-FFF2-40B4-BE49-F238E27FC236}">
                <a16:creationId xmlns:a16="http://schemas.microsoft.com/office/drawing/2014/main" id="{3A962AB2-20FD-7B4B-A867-E694B5CA857B}"/>
              </a:ext>
            </a:extLst>
          </p:cNvPr>
          <p:cNvSpPr>
            <a:spLocks noGrp="1"/>
          </p:cNvSpPr>
          <p:nvPr>
            <p:ph type="pic" sz="quarter" idx="18"/>
          </p:nvPr>
        </p:nvSpPr>
        <p:spPr>
          <a:xfrm>
            <a:off x="14381525"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
        <p:nvSpPr>
          <p:cNvPr id="11" name="Picture Placeholder 2">
            <a:extLst>
              <a:ext uri="{FF2B5EF4-FFF2-40B4-BE49-F238E27FC236}">
                <a16:creationId xmlns:a16="http://schemas.microsoft.com/office/drawing/2014/main" id="{BC6BEB8C-9FDC-BC4E-B300-7609F4B058E0}"/>
              </a:ext>
            </a:extLst>
          </p:cNvPr>
          <p:cNvSpPr>
            <a:spLocks noGrp="1"/>
          </p:cNvSpPr>
          <p:nvPr>
            <p:ph type="pic" sz="quarter" idx="19"/>
          </p:nvPr>
        </p:nvSpPr>
        <p:spPr>
          <a:xfrm>
            <a:off x="17704563" y="7104552"/>
            <a:ext cx="2403475" cy="2401888"/>
          </a:xfrm>
          <a:prstGeom prst="rect">
            <a:avLst/>
          </a:prstGeom>
          <a:solidFill>
            <a:schemeClr val="bg2">
              <a:lumMod val="90000"/>
            </a:schemeClr>
          </a:solidFill>
        </p:spPr>
        <p:txBody>
          <a:bodyPr anchor="ctr"/>
          <a:lstStyle>
            <a:lvl1pPr marL="0" indent="0" algn="ctr">
              <a:buNone/>
              <a:defRPr sz="2000" b="0" i="0">
                <a:solidFill>
                  <a:schemeClr val="tx1"/>
                </a:solidFill>
                <a:latin typeface="Arial" panose="020B0604020202020204" pitchFamily="34" charset="0"/>
                <a:cs typeface="Arial" panose="020B0604020202020204" pitchFamily="34" charset="0"/>
              </a:defRPr>
            </a:lvl1pPr>
          </a:lstStyle>
          <a:p>
            <a:endParaRPr lang="en-RU"/>
          </a:p>
        </p:txBody>
      </p:sp>
    </p:spTree>
    <p:extLst>
      <p:ext uri="{BB962C8B-B14F-4D97-AF65-F5344CB8AC3E}">
        <p14:creationId xmlns:p14="http://schemas.microsoft.com/office/powerpoint/2010/main" val="1584453497"/>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FA23F-A553-8208-496B-C5C7350328AA}"/>
              </a:ext>
            </a:extLst>
          </p:cNvPr>
          <p:cNvSpPr>
            <a:spLocks noGrp="1"/>
          </p:cNvSpPr>
          <p:nvPr>
            <p:ph type="ctrTitle"/>
          </p:nvPr>
        </p:nvSpPr>
        <p:spPr>
          <a:xfrm>
            <a:off x="3048000" y="2244726"/>
            <a:ext cx="18288000" cy="4775200"/>
          </a:xfrm>
          <a:prstGeom prst="rect">
            <a:avLst/>
          </a:prstGeo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id="{C041C27A-FD2D-2A4B-6671-5FE6F5DA9864}"/>
              </a:ext>
            </a:extLst>
          </p:cNvPr>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7" name="Footer Placeholder 6">
            <a:extLst>
              <a:ext uri="{FF2B5EF4-FFF2-40B4-BE49-F238E27FC236}">
                <a16:creationId xmlns:a16="http://schemas.microsoft.com/office/drawing/2014/main" id="{2894488C-85DA-D00B-6E44-2E5A266556B7}"/>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3432132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lank">
    <p:bg>
      <p:bgPr>
        <a:solidFill>
          <a:schemeClr val="bg2"/>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C5FA362-D368-590F-8BCD-AA7F90A01D13}"/>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1585822148"/>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B2F76-3A5D-0287-2858-20F71DF97B8D}"/>
              </a:ext>
            </a:extLst>
          </p:cNvPr>
          <p:cNvSpPr>
            <a:spLocks noGrp="1"/>
          </p:cNvSpPr>
          <p:nvPr>
            <p:ph type="title"/>
          </p:nvPr>
        </p:nvSpPr>
        <p:spPr>
          <a:xfrm>
            <a:off x="1676400" y="730250"/>
            <a:ext cx="21031200" cy="2651125"/>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45581963-AC39-77FE-BC03-61864FCC1E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a:extLst>
              <a:ext uri="{FF2B5EF4-FFF2-40B4-BE49-F238E27FC236}">
                <a16:creationId xmlns:a16="http://schemas.microsoft.com/office/drawing/2014/main" id="{854857B5-23A6-CF5E-CD4D-BF8C4C577977}"/>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22997138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9DE2927-3086-2401-9BFB-BF862E0D77EB}"/>
              </a:ext>
            </a:extLst>
          </p:cNvPr>
          <p:cNvSpPr>
            <a:spLocks noGrp="1"/>
          </p:cNvSpPr>
          <p:nvPr>
            <p:ph type="ftr" sz="quarter" idx="3"/>
          </p:nvPr>
        </p:nvSpPr>
        <p:spPr>
          <a:xfrm>
            <a:off x="8077200" y="12712700"/>
            <a:ext cx="8229600" cy="730250"/>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9" r:id="rId6"/>
  </p:sldLayoutIdLst>
  <p:transition spd="med"/>
  <p:hf hdr="0" ftr="0" dt="0"/>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1pPr>
      <a:lvl2pPr marL="0" marR="0" indent="4572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2pPr>
      <a:lvl3pPr marL="0" marR="0" indent="9144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3pPr>
      <a:lvl4pPr marL="0" marR="0" indent="13716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4pPr>
      <a:lvl5pPr marL="0" marR="0" indent="18288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5pPr>
      <a:lvl6pPr marL="0" marR="0" indent="22860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6pPr>
      <a:lvl7pPr marL="0" marR="0" indent="27432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7pPr>
      <a:lvl8pPr marL="0" marR="0" indent="32004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8pPr>
      <a:lvl9pPr marL="0" marR="0" indent="36576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9pPr>
    </p:titleStyle>
    <p:bodyStyle>
      <a:lvl1pPr marL="635000" marR="0" indent="-635000" algn="l" defTabSz="825500" rtl="0" latinLnBrk="0">
        <a:lnSpc>
          <a:spcPct val="100000"/>
        </a:lnSpc>
        <a:spcBef>
          <a:spcPts val="5900"/>
        </a:spcBef>
        <a:spcAft>
          <a:spcPts val="0"/>
        </a:spcAft>
        <a:buClrTx/>
        <a:buSzPct val="125000"/>
        <a:buFontTx/>
        <a:buChar char="•"/>
        <a:tabLst/>
        <a:defRPr sz="4800" b="0" i="0" u="none" strike="noStrike" cap="none" spc="0" baseline="0">
          <a:solidFill>
            <a:srgbClr val="000000"/>
          </a:solidFill>
          <a:uFillTx/>
          <a:latin typeface="Helvetica Neue"/>
          <a:ea typeface="Helvetica Neue"/>
          <a:cs typeface="Helvetica Neue"/>
          <a:sym typeface="Helvetica Neue"/>
        </a:defRPr>
      </a:lvl1pPr>
      <a:lvl2pPr marL="1270000" marR="0" indent="-635000" algn="l" defTabSz="825500" rtl="0" latinLnBrk="0">
        <a:lnSpc>
          <a:spcPct val="100000"/>
        </a:lnSpc>
        <a:spcBef>
          <a:spcPts val="5900"/>
        </a:spcBef>
        <a:spcAft>
          <a:spcPts val="0"/>
        </a:spcAft>
        <a:buClrTx/>
        <a:buSzPct val="125000"/>
        <a:buFontTx/>
        <a:buChar char="•"/>
        <a:tabLst/>
        <a:defRPr sz="4800" b="0" i="0" u="none" strike="noStrike" cap="none" spc="0" baseline="0">
          <a:solidFill>
            <a:srgbClr val="000000"/>
          </a:solidFill>
          <a:uFillTx/>
          <a:latin typeface="Helvetica Neue"/>
          <a:ea typeface="Helvetica Neue"/>
          <a:cs typeface="Helvetica Neue"/>
          <a:sym typeface="Helvetica Neue"/>
        </a:defRPr>
      </a:lvl2pPr>
      <a:lvl3pPr marL="1905000" marR="0" indent="-635000" algn="l" defTabSz="825500" rtl="0" latinLnBrk="0">
        <a:lnSpc>
          <a:spcPct val="100000"/>
        </a:lnSpc>
        <a:spcBef>
          <a:spcPts val="5900"/>
        </a:spcBef>
        <a:spcAft>
          <a:spcPts val="0"/>
        </a:spcAft>
        <a:buClrTx/>
        <a:buSzPct val="125000"/>
        <a:buFontTx/>
        <a:buChar char="•"/>
        <a:tabLst/>
        <a:defRPr sz="4800" b="0" i="0" u="none" strike="noStrike" cap="none" spc="0" baseline="0">
          <a:solidFill>
            <a:srgbClr val="000000"/>
          </a:solidFill>
          <a:uFillTx/>
          <a:latin typeface="Helvetica Neue"/>
          <a:ea typeface="Helvetica Neue"/>
          <a:cs typeface="Helvetica Neue"/>
          <a:sym typeface="Helvetica Neue"/>
        </a:defRPr>
      </a:lvl3pPr>
      <a:lvl4pPr marL="2540000" marR="0" indent="-635000" algn="l" defTabSz="825500" rtl="0" latinLnBrk="0">
        <a:lnSpc>
          <a:spcPct val="100000"/>
        </a:lnSpc>
        <a:spcBef>
          <a:spcPts val="5900"/>
        </a:spcBef>
        <a:spcAft>
          <a:spcPts val="0"/>
        </a:spcAft>
        <a:buClrTx/>
        <a:buSzPct val="125000"/>
        <a:buFontTx/>
        <a:buChar char="•"/>
        <a:tabLst/>
        <a:defRPr sz="4800" b="0" i="0" u="none" strike="noStrike" cap="none" spc="0" baseline="0">
          <a:solidFill>
            <a:srgbClr val="000000"/>
          </a:solidFill>
          <a:uFillTx/>
          <a:latin typeface="Helvetica Neue"/>
          <a:ea typeface="Helvetica Neue"/>
          <a:cs typeface="Helvetica Neue"/>
          <a:sym typeface="Helvetica Neue"/>
        </a:defRPr>
      </a:lvl4pPr>
      <a:lvl5pPr marL="3175000" marR="0" indent="-635000" algn="l" defTabSz="825500" rtl="0" latinLnBrk="0">
        <a:lnSpc>
          <a:spcPct val="100000"/>
        </a:lnSpc>
        <a:spcBef>
          <a:spcPts val="5900"/>
        </a:spcBef>
        <a:spcAft>
          <a:spcPts val="0"/>
        </a:spcAft>
        <a:buClrTx/>
        <a:buSzPct val="125000"/>
        <a:buFontTx/>
        <a:buChar char="•"/>
        <a:tabLst/>
        <a:defRPr sz="4800" b="0" i="0" u="none" strike="noStrike" cap="none" spc="0" baseline="0">
          <a:solidFill>
            <a:srgbClr val="000000"/>
          </a:solidFill>
          <a:uFillTx/>
          <a:latin typeface="Helvetica Neue"/>
          <a:ea typeface="Helvetica Neue"/>
          <a:cs typeface="Helvetica Neue"/>
          <a:sym typeface="Helvetica Neue"/>
        </a:defRPr>
      </a:lvl5pPr>
      <a:lvl6pPr marL="3810000" marR="0" indent="-635000" algn="l" defTabSz="825500" rtl="0" latinLnBrk="0">
        <a:lnSpc>
          <a:spcPct val="100000"/>
        </a:lnSpc>
        <a:spcBef>
          <a:spcPts val="5900"/>
        </a:spcBef>
        <a:spcAft>
          <a:spcPts val="0"/>
        </a:spcAft>
        <a:buClrTx/>
        <a:buSzPct val="125000"/>
        <a:buFontTx/>
        <a:buChar char="•"/>
        <a:tabLst/>
        <a:defRPr sz="4800" b="0" i="0" u="none" strike="noStrike" cap="none" spc="0" baseline="0">
          <a:solidFill>
            <a:srgbClr val="000000"/>
          </a:solidFill>
          <a:uFillTx/>
          <a:latin typeface="Helvetica Neue"/>
          <a:ea typeface="Helvetica Neue"/>
          <a:cs typeface="Helvetica Neue"/>
          <a:sym typeface="Helvetica Neue"/>
        </a:defRPr>
      </a:lvl6pPr>
      <a:lvl7pPr marL="4445000" marR="0" indent="-635000" algn="l" defTabSz="825500" rtl="0" latinLnBrk="0">
        <a:lnSpc>
          <a:spcPct val="100000"/>
        </a:lnSpc>
        <a:spcBef>
          <a:spcPts val="5900"/>
        </a:spcBef>
        <a:spcAft>
          <a:spcPts val="0"/>
        </a:spcAft>
        <a:buClrTx/>
        <a:buSzPct val="125000"/>
        <a:buFontTx/>
        <a:buChar char="•"/>
        <a:tabLst/>
        <a:defRPr sz="4800" b="0" i="0" u="none" strike="noStrike" cap="none" spc="0" baseline="0">
          <a:solidFill>
            <a:srgbClr val="000000"/>
          </a:solidFill>
          <a:uFillTx/>
          <a:latin typeface="Helvetica Neue"/>
          <a:ea typeface="Helvetica Neue"/>
          <a:cs typeface="Helvetica Neue"/>
          <a:sym typeface="Helvetica Neue"/>
        </a:defRPr>
      </a:lvl7pPr>
      <a:lvl8pPr marL="5080000" marR="0" indent="-635000" algn="l" defTabSz="825500" rtl="0" latinLnBrk="0">
        <a:lnSpc>
          <a:spcPct val="100000"/>
        </a:lnSpc>
        <a:spcBef>
          <a:spcPts val="5900"/>
        </a:spcBef>
        <a:spcAft>
          <a:spcPts val="0"/>
        </a:spcAft>
        <a:buClrTx/>
        <a:buSzPct val="125000"/>
        <a:buFontTx/>
        <a:buChar char="•"/>
        <a:tabLst/>
        <a:defRPr sz="4800" b="0" i="0" u="none" strike="noStrike" cap="none" spc="0" baseline="0">
          <a:solidFill>
            <a:srgbClr val="000000"/>
          </a:solidFill>
          <a:uFillTx/>
          <a:latin typeface="Helvetica Neue"/>
          <a:ea typeface="Helvetica Neue"/>
          <a:cs typeface="Helvetica Neue"/>
          <a:sym typeface="Helvetica Neue"/>
        </a:defRPr>
      </a:lvl8pPr>
      <a:lvl9pPr marL="5715000" marR="0" indent="-635000" algn="l" defTabSz="825500" rtl="0" latinLnBrk="0">
        <a:lnSpc>
          <a:spcPct val="100000"/>
        </a:lnSpc>
        <a:spcBef>
          <a:spcPts val="5900"/>
        </a:spcBef>
        <a:spcAft>
          <a:spcPts val="0"/>
        </a:spcAft>
        <a:buClrTx/>
        <a:buSzPct val="125000"/>
        <a:buFontTx/>
        <a:buChar char="•"/>
        <a:tabLst/>
        <a:defRPr sz="48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1pPr>
      <a:lvl2pPr marL="0" marR="0" indent="4572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2pPr>
      <a:lvl3pPr marL="0" marR="0" indent="9144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3pPr>
      <a:lvl4pPr marL="0" marR="0" indent="13716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4pPr>
      <a:lvl5pPr marL="0" marR="0" indent="18288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5pPr>
      <a:lvl6pPr marL="0" marR="0" indent="22860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6pPr>
      <a:lvl7pPr marL="0" marR="0" indent="27432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7pPr>
      <a:lvl8pPr marL="0" marR="0" indent="32004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8pPr>
      <a:lvl9pPr marL="0" marR="0" indent="36576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BEDF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F0B2532-73A9-8486-2037-43B535C1898F}"/>
              </a:ext>
            </a:extLst>
          </p:cNvPr>
          <p:cNvPicPr>
            <a:picLocks noChangeAspect="1"/>
          </p:cNvPicPr>
          <p:nvPr/>
        </p:nvPicPr>
        <p:blipFill>
          <a:blip r:embed="rId3"/>
          <a:stretch>
            <a:fillRect/>
          </a:stretch>
        </p:blipFill>
        <p:spPr>
          <a:xfrm>
            <a:off x="756310" y="383863"/>
            <a:ext cx="3419606" cy="3419606"/>
          </a:xfrm>
          <a:prstGeom prst="rect">
            <a:avLst/>
          </a:prstGeom>
        </p:spPr>
      </p:pic>
      <p:pic>
        <p:nvPicPr>
          <p:cNvPr id="16" name="Picture 15">
            <a:extLst>
              <a:ext uri="{FF2B5EF4-FFF2-40B4-BE49-F238E27FC236}">
                <a16:creationId xmlns:a16="http://schemas.microsoft.com/office/drawing/2014/main" id="{DE8E4172-334E-4B09-8FD5-8065AE082DFB}"/>
              </a:ext>
            </a:extLst>
          </p:cNvPr>
          <p:cNvPicPr>
            <a:picLocks noChangeAspect="1"/>
          </p:cNvPicPr>
          <p:nvPr/>
        </p:nvPicPr>
        <p:blipFill>
          <a:blip r:embed="rId4"/>
          <a:stretch>
            <a:fillRect/>
          </a:stretch>
        </p:blipFill>
        <p:spPr>
          <a:xfrm>
            <a:off x="12192000" y="0"/>
            <a:ext cx="12192000" cy="13716000"/>
          </a:xfrm>
          <a:prstGeom prst="rect">
            <a:avLst/>
          </a:prstGeom>
        </p:spPr>
      </p:pic>
      <p:sp>
        <p:nvSpPr>
          <p:cNvPr id="2" name="Trend 2021. By HiSlide">
            <a:extLst>
              <a:ext uri="{FF2B5EF4-FFF2-40B4-BE49-F238E27FC236}">
                <a16:creationId xmlns:a16="http://schemas.microsoft.com/office/drawing/2014/main" id="{DB4EFFBE-6C10-4EBB-E594-037F6076D002}"/>
              </a:ext>
            </a:extLst>
          </p:cNvPr>
          <p:cNvSpPr txBox="1"/>
          <p:nvPr/>
        </p:nvSpPr>
        <p:spPr>
          <a:xfrm>
            <a:off x="4322944" y="1529409"/>
            <a:ext cx="9302134" cy="564257"/>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nchor="ctr">
            <a:spAutoFit/>
          </a:bodyPr>
          <a:lstStyle/>
          <a:p>
            <a:pPr algn="l">
              <a:defRPr b="0">
                <a:solidFill>
                  <a:srgbClr val="242423"/>
                </a:solidFill>
                <a:latin typeface="Montserrat ExtraBold"/>
                <a:ea typeface="Montserrat ExtraBold"/>
                <a:cs typeface="Montserrat ExtraBold"/>
                <a:sym typeface="Montserrat ExtraBold"/>
              </a:defRPr>
            </a:pPr>
            <a:r>
              <a:rPr lang="en-US">
                <a:solidFill>
                  <a:schemeClr val="tx1"/>
                </a:solidFill>
              </a:rPr>
              <a:t>RRB 2023 </a:t>
            </a:r>
            <a:r>
              <a:rPr lang="en-US">
                <a:solidFill>
                  <a:srgbClr val="61B8E4"/>
                </a:solidFill>
              </a:rPr>
              <a:t>.</a:t>
            </a:r>
            <a:r>
              <a:rPr lang="en-US">
                <a:solidFill>
                  <a:schemeClr val="accent6"/>
                </a:solidFill>
              </a:rPr>
              <a:t> IBM Federal Garage</a:t>
            </a:r>
            <a:endParaRPr>
              <a:solidFill>
                <a:schemeClr val="accent6"/>
              </a:solidFill>
            </a:endParaRPr>
          </a:p>
        </p:txBody>
      </p:sp>
      <p:sp>
        <p:nvSpPr>
          <p:cNvPr id="3" name="Trend 2021.">
            <a:extLst>
              <a:ext uri="{FF2B5EF4-FFF2-40B4-BE49-F238E27FC236}">
                <a16:creationId xmlns:a16="http://schemas.microsoft.com/office/drawing/2014/main" id="{E1DBF166-019D-2619-AA8C-7ED3C85B8E02}"/>
              </a:ext>
            </a:extLst>
          </p:cNvPr>
          <p:cNvSpPr txBox="1"/>
          <p:nvPr/>
        </p:nvSpPr>
        <p:spPr>
          <a:xfrm>
            <a:off x="1132589" y="10055782"/>
            <a:ext cx="9492194" cy="2811026"/>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nchor="b">
            <a:spAutoFit/>
          </a:bodyPr>
          <a:lstStyle/>
          <a:p>
            <a:pPr algn="l">
              <a:defRPr sz="10000" b="0">
                <a:solidFill>
                  <a:srgbClr val="242423"/>
                </a:solidFill>
                <a:latin typeface="Montserrat ExtraBold"/>
                <a:ea typeface="Montserrat ExtraBold"/>
                <a:cs typeface="Montserrat ExtraBold"/>
                <a:sym typeface="Montserrat ExtraBold"/>
              </a:defRPr>
            </a:pPr>
            <a:r>
              <a:rPr lang="en-US" sz="8800">
                <a:solidFill>
                  <a:schemeClr val="tx1"/>
                </a:solidFill>
              </a:rPr>
              <a:t>Design — Direct Deposit </a:t>
            </a:r>
            <a:r>
              <a:rPr sz="8800">
                <a:solidFill>
                  <a:srgbClr val="EB870E"/>
                </a:solidFill>
              </a:rPr>
              <a:t>.</a:t>
            </a:r>
          </a:p>
        </p:txBody>
      </p:sp>
      <p:pic>
        <p:nvPicPr>
          <p:cNvPr id="5" name="Picture 4" descr="A picture containing outdoor, tree, cloud, autumn&#10;&#10;Description automatically generated">
            <a:extLst>
              <a:ext uri="{FF2B5EF4-FFF2-40B4-BE49-F238E27FC236}">
                <a16:creationId xmlns:a16="http://schemas.microsoft.com/office/drawing/2014/main" id="{2CA416DD-89C0-E8D0-EAF5-8A38ACD3A903}"/>
              </a:ext>
            </a:extLst>
          </p:cNvPr>
          <p:cNvPicPr>
            <a:picLocks noChangeAspect="1"/>
          </p:cNvPicPr>
          <p:nvPr/>
        </p:nvPicPr>
        <p:blipFill rotWithShape="1">
          <a:blip r:embed="rId5">
            <a:extLst>
              <a:ext uri="{28A0092B-C50C-407E-A947-70E740481C1C}">
                <a14:useLocalDpi xmlns:a14="http://schemas.microsoft.com/office/drawing/2010/main" val="0"/>
              </a:ext>
            </a:extLst>
          </a:blip>
          <a:srcRect l="7764" r="27688"/>
          <a:stretch/>
        </p:blipFill>
        <p:spPr>
          <a:xfrm>
            <a:off x="12191998" y="0"/>
            <a:ext cx="12192001" cy="13716000"/>
          </a:xfrm>
          <a:prstGeom prst="rect">
            <a:avLst/>
          </a:prstGeom>
        </p:spPr>
      </p:pic>
      <p:sp>
        <p:nvSpPr>
          <p:cNvPr id="7" name="Trend 2021.">
            <a:extLst>
              <a:ext uri="{FF2B5EF4-FFF2-40B4-BE49-F238E27FC236}">
                <a16:creationId xmlns:a16="http://schemas.microsoft.com/office/drawing/2014/main" id="{06CB89ED-EC1B-06AE-B6CA-130D5EA42901}"/>
              </a:ext>
            </a:extLst>
          </p:cNvPr>
          <p:cNvSpPr txBox="1"/>
          <p:nvPr/>
        </p:nvSpPr>
        <p:spPr>
          <a:xfrm>
            <a:off x="1043156" y="9317119"/>
            <a:ext cx="9492194" cy="71814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nchor="b">
            <a:spAutoFit/>
          </a:bodyPr>
          <a:lstStyle/>
          <a:p>
            <a:pPr algn="l">
              <a:defRPr sz="10000" b="0">
                <a:solidFill>
                  <a:srgbClr val="242423"/>
                </a:solidFill>
                <a:latin typeface="Montserrat ExtraBold"/>
                <a:ea typeface="Montserrat ExtraBold"/>
                <a:cs typeface="Montserrat ExtraBold"/>
                <a:sym typeface="Montserrat ExtraBold"/>
              </a:defRPr>
            </a:pPr>
            <a:r>
              <a:rPr lang="en-US" sz="4000">
                <a:solidFill>
                  <a:schemeClr val="bg1">
                    <a:lumMod val="50000"/>
                  </a:schemeClr>
                </a:solidFill>
              </a:rPr>
              <a:t>Form, function, placement</a:t>
            </a:r>
            <a:endParaRPr sz="4000">
              <a:solidFill>
                <a:schemeClr val="bg1">
                  <a:lumMod val="50000"/>
                </a:schemeClr>
              </a:solidFill>
            </a:endParaRPr>
          </a:p>
        </p:txBody>
      </p:sp>
      <p:sp>
        <p:nvSpPr>
          <p:cNvPr id="4" name="Slide Number Placeholder 3">
            <a:extLst>
              <a:ext uri="{FF2B5EF4-FFF2-40B4-BE49-F238E27FC236}">
                <a16:creationId xmlns:a16="http://schemas.microsoft.com/office/drawing/2014/main" id="{2257351F-77D9-F5BF-A83B-4A6CCD5BEBF1}"/>
              </a:ext>
            </a:extLst>
          </p:cNvPr>
          <p:cNvSpPr>
            <a:spLocks noGrp="1"/>
          </p:cNvSpPr>
          <p:nvPr>
            <p:ph type="sldNum" sz="quarter" idx="4294967295"/>
          </p:nvPr>
        </p:nvSpPr>
        <p:spPr/>
        <p:txBody>
          <a:bodyPr/>
          <a:lstStyle/>
          <a:p>
            <a:r>
              <a:rPr lang="en-US"/>
              <a:t> </a:t>
            </a:r>
          </a:p>
        </p:txBody>
      </p:sp>
    </p:spTree>
    <p:extLst>
      <p:ext uri="{BB962C8B-B14F-4D97-AF65-F5344CB8AC3E}">
        <p14:creationId xmlns:p14="http://schemas.microsoft.com/office/powerpoint/2010/main" val="22976965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F21B1F-F63C-C8E8-B862-40B6AEEA636D}"/>
              </a:ext>
            </a:extLst>
          </p:cNvPr>
          <p:cNvPicPr>
            <a:picLocks noChangeAspect="1"/>
          </p:cNvPicPr>
          <p:nvPr/>
        </p:nvPicPr>
        <p:blipFill rotWithShape="1">
          <a:blip r:embed="rId3"/>
          <a:srcRect b="4368"/>
          <a:stretch/>
        </p:blipFill>
        <p:spPr>
          <a:xfrm>
            <a:off x="10757644" y="764969"/>
            <a:ext cx="12715170" cy="11484181"/>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7" y="1222352"/>
            <a:ext cx="8117962"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Manage DD</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446186"/>
            <a:ext cx="8117962"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manage their direct deposit account.</a:t>
            </a:r>
            <a:endParaRPr lang="en-US"/>
          </a:p>
        </p:txBody>
      </p:sp>
      <p:sp>
        <p:nvSpPr>
          <p:cNvPr id="7" name="Circle">
            <a:extLst>
              <a:ext uri="{FF2B5EF4-FFF2-40B4-BE49-F238E27FC236}">
                <a16:creationId xmlns:a16="http://schemas.microsoft.com/office/drawing/2014/main" id="{5F1C309C-785D-FDB4-F76B-592922CAC996}"/>
              </a:ext>
            </a:extLst>
          </p:cNvPr>
          <p:cNvSpPr/>
          <p:nvPr/>
        </p:nvSpPr>
        <p:spPr>
          <a:xfrm>
            <a:off x="952886" y="360333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2</a:t>
            </a:r>
          </a:p>
        </p:txBody>
      </p:sp>
      <p:sp>
        <p:nvSpPr>
          <p:cNvPr id="8" name="Google Shape;157;p25">
            <a:extLst>
              <a:ext uri="{FF2B5EF4-FFF2-40B4-BE49-F238E27FC236}">
                <a16:creationId xmlns:a16="http://schemas.microsoft.com/office/drawing/2014/main" id="{CBBB15CD-D047-FC21-3DA4-BDA3DE638AF7}"/>
              </a:ext>
            </a:extLst>
          </p:cNvPr>
          <p:cNvSpPr txBox="1"/>
          <p:nvPr/>
        </p:nvSpPr>
        <p:spPr>
          <a:xfrm>
            <a:off x="1759710" y="3615923"/>
            <a:ext cx="8117962"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The currently used bank account is displayed.</a:t>
            </a:r>
            <a:endParaRPr lang="en-US"/>
          </a:p>
        </p:txBody>
      </p:sp>
      <p:sp>
        <p:nvSpPr>
          <p:cNvPr id="13" name="Circle">
            <a:extLst>
              <a:ext uri="{FF2B5EF4-FFF2-40B4-BE49-F238E27FC236}">
                <a16:creationId xmlns:a16="http://schemas.microsoft.com/office/drawing/2014/main" id="{80E9E30C-CE29-2434-7A7D-D264D2F245EE}"/>
              </a:ext>
            </a:extLst>
          </p:cNvPr>
          <p:cNvSpPr/>
          <p:nvPr/>
        </p:nvSpPr>
        <p:spPr>
          <a:xfrm>
            <a:off x="14680098" y="3615923"/>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2</a:t>
            </a:r>
          </a:p>
        </p:txBody>
      </p:sp>
      <p:sp>
        <p:nvSpPr>
          <p:cNvPr id="11" name="Circle">
            <a:extLst>
              <a:ext uri="{FF2B5EF4-FFF2-40B4-BE49-F238E27FC236}">
                <a16:creationId xmlns:a16="http://schemas.microsoft.com/office/drawing/2014/main" id="{6C000F87-817F-BCF9-A534-CAC6CA09E1D3}"/>
              </a:ext>
            </a:extLst>
          </p:cNvPr>
          <p:cNvSpPr/>
          <p:nvPr/>
        </p:nvSpPr>
        <p:spPr>
          <a:xfrm>
            <a:off x="952886" y="465490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3</a:t>
            </a:r>
          </a:p>
        </p:txBody>
      </p:sp>
      <p:sp>
        <p:nvSpPr>
          <p:cNvPr id="12" name="Google Shape;157;p25">
            <a:extLst>
              <a:ext uri="{FF2B5EF4-FFF2-40B4-BE49-F238E27FC236}">
                <a16:creationId xmlns:a16="http://schemas.microsoft.com/office/drawing/2014/main" id="{F59D3CA5-F126-B10B-2B67-0A049CE4E830}"/>
              </a:ext>
            </a:extLst>
          </p:cNvPr>
          <p:cNvSpPr txBox="1"/>
          <p:nvPr/>
        </p:nvSpPr>
        <p:spPr>
          <a:xfrm>
            <a:off x="1759710" y="4667493"/>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edit their current account’s information by clicking on the “Edit Information” button.</a:t>
            </a:r>
            <a:endParaRPr lang="en-US"/>
          </a:p>
        </p:txBody>
      </p:sp>
      <p:sp>
        <p:nvSpPr>
          <p:cNvPr id="14" name="Circle">
            <a:extLst>
              <a:ext uri="{FF2B5EF4-FFF2-40B4-BE49-F238E27FC236}">
                <a16:creationId xmlns:a16="http://schemas.microsoft.com/office/drawing/2014/main" id="{19E68D56-4234-CAB5-C656-0483FB6229B4}"/>
              </a:ext>
            </a:extLst>
          </p:cNvPr>
          <p:cNvSpPr/>
          <p:nvPr/>
        </p:nvSpPr>
        <p:spPr>
          <a:xfrm>
            <a:off x="952886" y="7808368"/>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5</a:t>
            </a:r>
          </a:p>
        </p:txBody>
      </p:sp>
      <p:sp>
        <p:nvSpPr>
          <p:cNvPr id="15" name="Google Shape;157;p25">
            <a:extLst>
              <a:ext uri="{FF2B5EF4-FFF2-40B4-BE49-F238E27FC236}">
                <a16:creationId xmlns:a16="http://schemas.microsoft.com/office/drawing/2014/main" id="{EF932103-DFD5-E4B2-FB85-F54575EF4336}"/>
              </a:ext>
            </a:extLst>
          </p:cNvPr>
          <p:cNvSpPr txBox="1"/>
          <p:nvPr/>
        </p:nvSpPr>
        <p:spPr>
          <a:xfrm>
            <a:off x="1759710" y="7820956"/>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Text informs users to call RRB if they would like to receive their benefits via mail.</a:t>
            </a:r>
            <a:endParaRPr lang="en-US"/>
          </a:p>
        </p:txBody>
      </p:sp>
      <p:sp>
        <p:nvSpPr>
          <p:cNvPr id="17" name="Circle">
            <a:extLst>
              <a:ext uri="{FF2B5EF4-FFF2-40B4-BE49-F238E27FC236}">
                <a16:creationId xmlns:a16="http://schemas.microsoft.com/office/drawing/2014/main" id="{A3521C3A-3258-E4AF-E21C-E9CF13F7676E}"/>
              </a:ext>
            </a:extLst>
          </p:cNvPr>
          <p:cNvSpPr/>
          <p:nvPr/>
        </p:nvSpPr>
        <p:spPr>
          <a:xfrm>
            <a:off x="952886" y="619922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4</a:t>
            </a:r>
          </a:p>
        </p:txBody>
      </p:sp>
      <p:sp>
        <p:nvSpPr>
          <p:cNvPr id="18" name="Google Shape;157;p25">
            <a:extLst>
              <a:ext uri="{FF2B5EF4-FFF2-40B4-BE49-F238E27FC236}">
                <a16:creationId xmlns:a16="http://schemas.microsoft.com/office/drawing/2014/main" id="{ABE196D5-6EB9-C3E5-67C3-1BFBE83735BB}"/>
              </a:ext>
            </a:extLst>
          </p:cNvPr>
          <p:cNvSpPr txBox="1"/>
          <p:nvPr/>
        </p:nvSpPr>
        <p:spPr>
          <a:xfrm>
            <a:off x="1759710" y="6211813"/>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choose to use a different account by clicking on the “Use Different Account” button.</a:t>
            </a:r>
            <a:endParaRPr lang="en-US"/>
          </a:p>
        </p:txBody>
      </p:sp>
      <p:sp>
        <p:nvSpPr>
          <p:cNvPr id="19" name="Circle">
            <a:extLst>
              <a:ext uri="{FF2B5EF4-FFF2-40B4-BE49-F238E27FC236}">
                <a16:creationId xmlns:a16="http://schemas.microsoft.com/office/drawing/2014/main" id="{4D12988E-9B85-BF80-E5CC-A12F4B69075D}"/>
              </a:ext>
            </a:extLst>
          </p:cNvPr>
          <p:cNvSpPr/>
          <p:nvPr/>
        </p:nvSpPr>
        <p:spPr>
          <a:xfrm>
            <a:off x="14831446" y="565058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3</a:t>
            </a:r>
          </a:p>
        </p:txBody>
      </p:sp>
      <p:sp>
        <p:nvSpPr>
          <p:cNvPr id="20" name="Circle">
            <a:extLst>
              <a:ext uri="{FF2B5EF4-FFF2-40B4-BE49-F238E27FC236}">
                <a16:creationId xmlns:a16="http://schemas.microsoft.com/office/drawing/2014/main" id="{04B5CC48-E0F5-45BC-CECF-637B6368A878}"/>
              </a:ext>
            </a:extLst>
          </p:cNvPr>
          <p:cNvSpPr/>
          <p:nvPr/>
        </p:nvSpPr>
        <p:spPr>
          <a:xfrm>
            <a:off x="18793846" y="615858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4</a:t>
            </a:r>
          </a:p>
        </p:txBody>
      </p:sp>
      <p:sp>
        <p:nvSpPr>
          <p:cNvPr id="21" name="Circle">
            <a:extLst>
              <a:ext uri="{FF2B5EF4-FFF2-40B4-BE49-F238E27FC236}">
                <a16:creationId xmlns:a16="http://schemas.microsoft.com/office/drawing/2014/main" id="{854EB5EC-0D44-335E-56B1-167639B51673}"/>
              </a:ext>
            </a:extLst>
          </p:cNvPr>
          <p:cNvSpPr/>
          <p:nvPr/>
        </p:nvSpPr>
        <p:spPr>
          <a:xfrm>
            <a:off x="14851766" y="7015888"/>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5</a:t>
            </a:r>
          </a:p>
        </p:txBody>
      </p:sp>
      <p:sp>
        <p:nvSpPr>
          <p:cNvPr id="9" name="Google Shape;157;p25">
            <a:extLst>
              <a:ext uri="{FF2B5EF4-FFF2-40B4-BE49-F238E27FC236}">
                <a16:creationId xmlns:a16="http://schemas.microsoft.com/office/drawing/2014/main" id="{8302FD88-950C-D691-66CF-2BC05F36AB6A}"/>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11</a:t>
            </a:r>
          </a:p>
        </p:txBody>
      </p:sp>
    </p:spTree>
    <p:extLst>
      <p:ext uri="{BB962C8B-B14F-4D97-AF65-F5344CB8AC3E}">
        <p14:creationId xmlns:p14="http://schemas.microsoft.com/office/powerpoint/2010/main" val="5663919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91F94F-8642-D05C-63C5-C6C65A5758C1}"/>
              </a:ext>
            </a:extLst>
          </p:cNvPr>
          <p:cNvPicPr>
            <a:picLocks noChangeAspect="1"/>
          </p:cNvPicPr>
          <p:nvPr/>
        </p:nvPicPr>
        <p:blipFill>
          <a:blip r:embed="rId3"/>
          <a:stretch>
            <a:fillRect/>
          </a:stretch>
        </p:blipFill>
        <p:spPr>
          <a:xfrm>
            <a:off x="10757645" y="779437"/>
            <a:ext cx="12699854" cy="10794876"/>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7" y="1222352"/>
            <a:ext cx="8117962" cy="111825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Manage DD</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446186"/>
            <a:ext cx="8117962"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manage their direct deposit account.</a:t>
            </a:r>
            <a:endParaRPr lang="en-US"/>
          </a:p>
        </p:txBody>
      </p:sp>
      <p:sp>
        <p:nvSpPr>
          <p:cNvPr id="7" name="Circle">
            <a:extLst>
              <a:ext uri="{FF2B5EF4-FFF2-40B4-BE49-F238E27FC236}">
                <a16:creationId xmlns:a16="http://schemas.microsoft.com/office/drawing/2014/main" id="{5F1C309C-785D-FDB4-F76B-592922CAC996}"/>
              </a:ext>
            </a:extLst>
          </p:cNvPr>
          <p:cNvSpPr/>
          <p:nvPr/>
        </p:nvSpPr>
        <p:spPr>
          <a:xfrm>
            <a:off x="952886" y="360333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8" name="Google Shape;157;p25">
            <a:extLst>
              <a:ext uri="{FF2B5EF4-FFF2-40B4-BE49-F238E27FC236}">
                <a16:creationId xmlns:a16="http://schemas.microsoft.com/office/drawing/2014/main" id="{CBBB15CD-D047-FC21-3DA4-BDA3DE638AF7}"/>
              </a:ext>
            </a:extLst>
          </p:cNvPr>
          <p:cNvSpPr txBox="1"/>
          <p:nvPr/>
        </p:nvSpPr>
        <p:spPr>
          <a:xfrm>
            <a:off x="1759710" y="3615923"/>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Once a user has set up direct deposit, they can manage their account being used.</a:t>
            </a:r>
            <a:endParaRPr lang="en-US"/>
          </a:p>
        </p:txBody>
      </p:sp>
      <p:sp>
        <p:nvSpPr>
          <p:cNvPr id="13" name="Circle">
            <a:extLst>
              <a:ext uri="{FF2B5EF4-FFF2-40B4-BE49-F238E27FC236}">
                <a16:creationId xmlns:a16="http://schemas.microsoft.com/office/drawing/2014/main" id="{80E9E30C-CE29-2434-7A7D-D264D2F245EE}"/>
              </a:ext>
            </a:extLst>
          </p:cNvPr>
          <p:cNvSpPr/>
          <p:nvPr/>
        </p:nvSpPr>
        <p:spPr>
          <a:xfrm>
            <a:off x="15476761" y="3332626"/>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9" name="Google Shape;157;p25">
            <a:extLst>
              <a:ext uri="{FF2B5EF4-FFF2-40B4-BE49-F238E27FC236}">
                <a16:creationId xmlns:a16="http://schemas.microsoft.com/office/drawing/2014/main" id="{95B6CD4A-23C4-24CF-8B24-1C435F792A00}"/>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10</a:t>
            </a:r>
          </a:p>
        </p:txBody>
      </p:sp>
    </p:spTree>
    <p:extLst>
      <p:ext uri="{BB962C8B-B14F-4D97-AF65-F5344CB8AC3E}">
        <p14:creationId xmlns:p14="http://schemas.microsoft.com/office/powerpoint/2010/main" val="14036705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8350D8-724E-BD70-F0F5-D92564919385}"/>
              </a:ext>
            </a:extLst>
          </p:cNvPr>
          <p:cNvPicPr>
            <a:picLocks noChangeAspect="1"/>
          </p:cNvPicPr>
          <p:nvPr/>
        </p:nvPicPr>
        <p:blipFill rotWithShape="1">
          <a:blip r:embed="rId3"/>
          <a:srcRect b="4533"/>
          <a:stretch/>
        </p:blipFill>
        <p:spPr>
          <a:xfrm>
            <a:off x="10757645" y="779433"/>
            <a:ext cx="12699854" cy="11450668"/>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7" y="1222352"/>
            <a:ext cx="8117962" cy="111825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Edit DD Account</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446186"/>
            <a:ext cx="8292036"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edit their current direct deposit account.</a:t>
            </a:r>
            <a:endParaRPr lang="en-US"/>
          </a:p>
        </p:txBody>
      </p:sp>
      <p:sp>
        <p:nvSpPr>
          <p:cNvPr id="7" name="Circle">
            <a:extLst>
              <a:ext uri="{FF2B5EF4-FFF2-40B4-BE49-F238E27FC236}">
                <a16:creationId xmlns:a16="http://schemas.microsoft.com/office/drawing/2014/main" id="{5F1C309C-785D-FDB4-F76B-592922CAC996}"/>
              </a:ext>
            </a:extLst>
          </p:cNvPr>
          <p:cNvSpPr/>
          <p:nvPr/>
        </p:nvSpPr>
        <p:spPr>
          <a:xfrm>
            <a:off x="952886" y="360333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8" name="Google Shape;157;p25">
            <a:extLst>
              <a:ext uri="{FF2B5EF4-FFF2-40B4-BE49-F238E27FC236}">
                <a16:creationId xmlns:a16="http://schemas.microsoft.com/office/drawing/2014/main" id="{CBBB15CD-D047-FC21-3DA4-BDA3DE638AF7}"/>
              </a:ext>
            </a:extLst>
          </p:cNvPr>
          <p:cNvSpPr txBox="1"/>
          <p:nvPr/>
        </p:nvSpPr>
        <p:spPr>
          <a:xfrm>
            <a:off x="1759710" y="3615923"/>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Once changes are made and all fields are valid, the user can save the changes.</a:t>
            </a:r>
            <a:endParaRPr lang="en-US"/>
          </a:p>
        </p:txBody>
      </p:sp>
      <p:sp>
        <p:nvSpPr>
          <p:cNvPr id="13" name="Circle">
            <a:extLst>
              <a:ext uri="{FF2B5EF4-FFF2-40B4-BE49-F238E27FC236}">
                <a16:creationId xmlns:a16="http://schemas.microsoft.com/office/drawing/2014/main" id="{80E9E30C-CE29-2434-7A7D-D264D2F245EE}"/>
              </a:ext>
            </a:extLst>
          </p:cNvPr>
          <p:cNvSpPr/>
          <p:nvPr/>
        </p:nvSpPr>
        <p:spPr>
          <a:xfrm>
            <a:off x="13910766" y="9542069"/>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9" name="Google Shape;157;p25">
            <a:extLst>
              <a:ext uri="{FF2B5EF4-FFF2-40B4-BE49-F238E27FC236}">
                <a16:creationId xmlns:a16="http://schemas.microsoft.com/office/drawing/2014/main" id="{3F5019B7-D53E-866A-A17E-B4B3F5E18BF3}"/>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12</a:t>
            </a:r>
          </a:p>
        </p:txBody>
      </p:sp>
    </p:spTree>
    <p:extLst>
      <p:ext uri="{BB962C8B-B14F-4D97-AF65-F5344CB8AC3E}">
        <p14:creationId xmlns:p14="http://schemas.microsoft.com/office/powerpoint/2010/main" val="1075446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F40511-995E-FB41-A5D9-0778AB29702C}"/>
              </a:ext>
            </a:extLst>
          </p:cNvPr>
          <p:cNvPicPr>
            <a:picLocks noChangeAspect="1"/>
          </p:cNvPicPr>
          <p:nvPr/>
        </p:nvPicPr>
        <p:blipFill rotWithShape="1">
          <a:blip r:embed="rId3"/>
          <a:srcRect b="5129"/>
          <a:stretch/>
        </p:blipFill>
        <p:spPr>
          <a:xfrm>
            <a:off x="10757641" y="779433"/>
            <a:ext cx="12673471" cy="11355418"/>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8924785" cy="21339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Use a Different Account</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3592534"/>
            <a:ext cx="8773004"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change which bank account they want to use for direct deposit.</a:t>
            </a:r>
            <a:endParaRPr lang="en-US"/>
          </a:p>
        </p:txBody>
      </p:sp>
      <p:sp>
        <p:nvSpPr>
          <p:cNvPr id="7" name="Circle">
            <a:extLst>
              <a:ext uri="{FF2B5EF4-FFF2-40B4-BE49-F238E27FC236}">
                <a16:creationId xmlns:a16="http://schemas.microsoft.com/office/drawing/2014/main" id="{5F1C309C-785D-FDB4-F76B-592922CAC996}"/>
              </a:ext>
            </a:extLst>
          </p:cNvPr>
          <p:cNvSpPr/>
          <p:nvPr/>
        </p:nvSpPr>
        <p:spPr>
          <a:xfrm>
            <a:off x="952886" y="5187810"/>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8" name="Google Shape;157;p25">
            <a:extLst>
              <a:ext uri="{FF2B5EF4-FFF2-40B4-BE49-F238E27FC236}">
                <a16:creationId xmlns:a16="http://schemas.microsoft.com/office/drawing/2014/main" id="{CBBB15CD-D047-FC21-3DA4-BDA3DE638AF7}"/>
              </a:ext>
            </a:extLst>
          </p:cNvPr>
          <p:cNvSpPr txBox="1"/>
          <p:nvPr/>
        </p:nvSpPr>
        <p:spPr>
          <a:xfrm>
            <a:off x="1759710" y="5200398"/>
            <a:ext cx="8117962" cy="33957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Replacing an account follows the same form as setting up an account. Only the button label changes. </a:t>
            </a:r>
            <a:endParaRPr lang="en-US"/>
          </a:p>
        </p:txBody>
      </p:sp>
      <p:sp>
        <p:nvSpPr>
          <p:cNvPr id="13" name="Circle">
            <a:extLst>
              <a:ext uri="{FF2B5EF4-FFF2-40B4-BE49-F238E27FC236}">
                <a16:creationId xmlns:a16="http://schemas.microsoft.com/office/drawing/2014/main" id="{80E9E30C-CE29-2434-7A7D-D264D2F245EE}"/>
              </a:ext>
            </a:extLst>
          </p:cNvPr>
          <p:cNvSpPr/>
          <p:nvPr/>
        </p:nvSpPr>
        <p:spPr>
          <a:xfrm>
            <a:off x="20384718" y="3833148"/>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9" name="Google Shape;157;p25">
            <a:extLst>
              <a:ext uri="{FF2B5EF4-FFF2-40B4-BE49-F238E27FC236}">
                <a16:creationId xmlns:a16="http://schemas.microsoft.com/office/drawing/2014/main" id="{677A83E0-303A-53BB-CFA3-E826A1560435}"/>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13</a:t>
            </a:r>
          </a:p>
        </p:txBody>
      </p:sp>
    </p:spTree>
    <p:extLst>
      <p:ext uri="{BB962C8B-B14F-4D97-AF65-F5344CB8AC3E}">
        <p14:creationId xmlns:p14="http://schemas.microsoft.com/office/powerpoint/2010/main" val="25383723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16EB8B-4D53-FA04-D0A2-E36B937CA9CB}"/>
              </a:ext>
            </a:extLst>
          </p:cNvPr>
          <p:cNvPicPr>
            <a:picLocks noChangeAspect="1"/>
          </p:cNvPicPr>
          <p:nvPr/>
        </p:nvPicPr>
        <p:blipFill>
          <a:blip r:embed="rId3"/>
          <a:stretch>
            <a:fillRect/>
          </a:stretch>
        </p:blipFill>
        <p:spPr>
          <a:xfrm>
            <a:off x="10757641" y="779433"/>
            <a:ext cx="12703058" cy="10797599"/>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8924785" cy="111825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Banners</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446186"/>
            <a:ext cx="8773004"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are notified about the status of their changes.</a:t>
            </a:r>
            <a:endParaRPr lang="en-US"/>
          </a:p>
        </p:txBody>
      </p:sp>
      <p:sp>
        <p:nvSpPr>
          <p:cNvPr id="7" name="Circle">
            <a:extLst>
              <a:ext uri="{FF2B5EF4-FFF2-40B4-BE49-F238E27FC236}">
                <a16:creationId xmlns:a16="http://schemas.microsoft.com/office/drawing/2014/main" id="{5F1C309C-785D-FDB4-F76B-592922CAC996}"/>
              </a:ext>
            </a:extLst>
          </p:cNvPr>
          <p:cNvSpPr/>
          <p:nvPr/>
        </p:nvSpPr>
        <p:spPr>
          <a:xfrm>
            <a:off x="952886" y="360333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8" name="Google Shape;157;p25">
            <a:extLst>
              <a:ext uri="{FF2B5EF4-FFF2-40B4-BE49-F238E27FC236}">
                <a16:creationId xmlns:a16="http://schemas.microsoft.com/office/drawing/2014/main" id="{CBBB15CD-D047-FC21-3DA4-BDA3DE638AF7}"/>
              </a:ext>
            </a:extLst>
          </p:cNvPr>
          <p:cNvSpPr txBox="1"/>
          <p:nvPr/>
        </p:nvSpPr>
        <p:spPr>
          <a:xfrm>
            <a:off x="1759710" y="3615923"/>
            <a:ext cx="8117962" cy="43609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If a change is successfully submitted, a banner appears informing the user that the change is pending. This banner remains on the dashboard until the change is complete.</a:t>
            </a:r>
            <a:endParaRPr lang="en-US"/>
          </a:p>
        </p:txBody>
      </p:sp>
      <p:sp>
        <p:nvSpPr>
          <p:cNvPr id="13" name="Circle">
            <a:extLst>
              <a:ext uri="{FF2B5EF4-FFF2-40B4-BE49-F238E27FC236}">
                <a16:creationId xmlns:a16="http://schemas.microsoft.com/office/drawing/2014/main" id="{80E9E30C-CE29-2434-7A7D-D264D2F245EE}"/>
              </a:ext>
            </a:extLst>
          </p:cNvPr>
          <p:cNvSpPr/>
          <p:nvPr/>
        </p:nvSpPr>
        <p:spPr>
          <a:xfrm>
            <a:off x="19910754" y="2235156"/>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10" name="Circle">
            <a:extLst>
              <a:ext uri="{FF2B5EF4-FFF2-40B4-BE49-F238E27FC236}">
                <a16:creationId xmlns:a16="http://schemas.microsoft.com/office/drawing/2014/main" id="{4A0B5CC7-C76D-FCE6-6DF0-1D1B7D9520CD}"/>
              </a:ext>
            </a:extLst>
          </p:cNvPr>
          <p:cNvSpPr/>
          <p:nvPr/>
        </p:nvSpPr>
        <p:spPr>
          <a:xfrm>
            <a:off x="952886" y="6474551"/>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2</a:t>
            </a:r>
          </a:p>
        </p:txBody>
      </p:sp>
      <p:sp>
        <p:nvSpPr>
          <p:cNvPr id="11" name="Google Shape;157;p25">
            <a:extLst>
              <a:ext uri="{FF2B5EF4-FFF2-40B4-BE49-F238E27FC236}">
                <a16:creationId xmlns:a16="http://schemas.microsoft.com/office/drawing/2014/main" id="{C44BDEE7-4054-DFFA-1761-354C45E2C0ED}"/>
              </a:ext>
            </a:extLst>
          </p:cNvPr>
          <p:cNvSpPr txBox="1"/>
          <p:nvPr/>
        </p:nvSpPr>
        <p:spPr>
          <a:xfrm>
            <a:off x="1759710" y="6487139"/>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The banner’s text is different if the account was set up, versus updated.</a:t>
            </a:r>
            <a:endParaRPr lang="en-US"/>
          </a:p>
        </p:txBody>
      </p:sp>
      <p:pic>
        <p:nvPicPr>
          <p:cNvPr id="17" name="Picture 16">
            <a:extLst>
              <a:ext uri="{FF2B5EF4-FFF2-40B4-BE49-F238E27FC236}">
                <a16:creationId xmlns:a16="http://schemas.microsoft.com/office/drawing/2014/main" id="{BB57FC8E-579D-DD61-EE22-55D417592957}"/>
              </a:ext>
            </a:extLst>
          </p:cNvPr>
          <p:cNvPicPr>
            <a:picLocks noChangeAspect="1"/>
          </p:cNvPicPr>
          <p:nvPr/>
        </p:nvPicPr>
        <p:blipFill rotWithShape="1">
          <a:blip r:embed="rId4"/>
          <a:srcRect l="5510" t="10099" r="5500" b="67355"/>
          <a:stretch/>
        </p:blipFill>
        <p:spPr>
          <a:xfrm>
            <a:off x="12691872" y="9674352"/>
            <a:ext cx="11464191" cy="2468880"/>
          </a:xfrm>
          <a:prstGeom prst="rect">
            <a:avLst/>
          </a:prstGeom>
          <a:ln>
            <a:solidFill>
              <a:schemeClr val="accent5"/>
            </a:solidFill>
          </a:ln>
        </p:spPr>
      </p:pic>
      <p:sp>
        <p:nvSpPr>
          <p:cNvPr id="18" name="Circle">
            <a:extLst>
              <a:ext uri="{FF2B5EF4-FFF2-40B4-BE49-F238E27FC236}">
                <a16:creationId xmlns:a16="http://schemas.microsoft.com/office/drawing/2014/main" id="{DC6CA0CD-708A-27E8-A52F-D03E55AFDB2C}"/>
              </a:ext>
            </a:extLst>
          </p:cNvPr>
          <p:cNvSpPr/>
          <p:nvPr/>
        </p:nvSpPr>
        <p:spPr>
          <a:xfrm>
            <a:off x="12415745" y="10299763"/>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2</a:t>
            </a:r>
          </a:p>
        </p:txBody>
      </p:sp>
      <p:sp>
        <p:nvSpPr>
          <p:cNvPr id="9" name="Google Shape;157;p25">
            <a:extLst>
              <a:ext uri="{FF2B5EF4-FFF2-40B4-BE49-F238E27FC236}">
                <a16:creationId xmlns:a16="http://schemas.microsoft.com/office/drawing/2014/main" id="{895A160B-B6FF-9BD8-CFB6-D5E5D0C52FF2}"/>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14</a:t>
            </a:r>
          </a:p>
        </p:txBody>
      </p:sp>
    </p:spTree>
    <p:extLst>
      <p:ext uri="{BB962C8B-B14F-4D97-AF65-F5344CB8AC3E}">
        <p14:creationId xmlns:p14="http://schemas.microsoft.com/office/powerpoint/2010/main" val="9998178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EF2713-7073-B860-DBE4-2F14AE59D854}"/>
              </a:ext>
            </a:extLst>
          </p:cNvPr>
          <p:cNvPicPr>
            <a:picLocks noChangeAspect="1"/>
          </p:cNvPicPr>
          <p:nvPr/>
        </p:nvPicPr>
        <p:blipFill>
          <a:blip r:embed="rId3"/>
          <a:stretch>
            <a:fillRect/>
          </a:stretch>
        </p:blipFill>
        <p:spPr>
          <a:xfrm>
            <a:off x="10757638" y="779430"/>
            <a:ext cx="12672782" cy="10771865"/>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8924785"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Banners</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446186"/>
            <a:ext cx="8773004"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are notified about the status of their changes.</a:t>
            </a:r>
            <a:endParaRPr lang="en-US"/>
          </a:p>
        </p:txBody>
      </p:sp>
      <p:sp>
        <p:nvSpPr>
          <p:cNvPr id="7" name="Circle">
            <a:extLst>
              <a:ext uri="{FF2B5EF4-FFF2-40B4-BE49-F238E27FC236}">
                <a16:creationId xmlns:a16="http://schemas.microsoft.com/office/drawing/2014/main" id="{5F1C309C-785D-FDB4-F76B-592922CAC996}"/>
              </a:ext>
            </a:extLst>
          </p:cNvPr>
          <p:cNvSpPr/>
          <p:nvPr/>
        </p:nvSpPr>
        <p:spPr>
          <a:xfrm>
            <a:off x="952886" y="360333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3</a:t>
            </a:r>
          </a:p>
        </p:txBody>
      </p:sp>
      <p:sp>
        <p:nvSpPr>
          <p:cNvPr id="8" name="Google Shape;157;p25">
            <a:extLst>
              <a:ext uri="{FF2B5EF4-FFF2-40B4-BE49-F238E27FC236}">
                <a16:creationId xmlns:a16="http://schemas.microsoft.com/office/drawing/2014/main" id="{CBBB15CD-D047-FC21-3DA4-BDA3DE638AF7}"/>
              </a:ext>
            </a:extLst>
          </p:cNvPr>
          <p:cNvSpPr txBox="1"/>
          <p:nvPr/>
        </p:nvSpPr>
        <p:spPr>
          <a:xfrm>
            <a:off x="1759710" y="3615923"/>
            <a:ext cx="8117962" cy="43609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If the user has just set up direct deposit or replaced/edited an account that had failed payment, the banner informs users how long to expect before the account is live.</a:t>
            </a:r>
            <a:endParaRPr lang="en-US"/>
          </a:p>
        </p:txBody>
      </p:sp>
      <p:sp>
        <p:nvSpPr>
          <p:cNvPr id="9" name="Circle">
            <a:extLst>
              <a:ext uri="{FF2B5EF4-FFF2-40B4-BE49-F238E27FC236}">
                <a16:creationId xmlns:a16="http://schemas.microsoft.com/office/drawing/2014/main" id="{21F80BA3-EB79-CEF3-045A-FE1479A6EAA8}"/>
              </a:ext>
            </a:extLst>
          </p:cNvPr>
          <p:cNvSpPr/>
          <p:nvPr/>
        </p:nvSpPr>
        <p:spPr>
          <a:xfrm>
            <a:off x="952886" y="6327873"/>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4</a:t>
            </a:r>
          </a:p>
        </p:txBody>
      </p:sp>
      <p:sp>
        <p:nvSpPr>
          <p:cNvPr id="10" name="Google Shape;157;p25">
            <a:extLst>
              <a:ext uri="{FF2B5EF4-FFF2-40B4-BE49-F238E27FC236}">
                <a16:creationId xmlns:a16="http://schemas.microsoft.com/office/drawing/2014/main" id="{A23D7471-7715-9252-AC3F-394E736330A3}"/>
              </a:ext>
            </a:extLst>
          </p:cNvPr>
          <p:cNvSpPr txBox="1"/>
          <p:nvPr/>
        </p:nvSpPr>
        <p:spPr>
          <a:xfrm>
            <a:off x="1759710" y="6340461"/>
            <a:ext cx="8117962" cy="53261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If the user has replaced/edited an existing account and that account did not fail payment, the banner informs users how long to expect before the account is live as well as what account is still currently active.</a:t>
            </a:r>
            <a:endParaRPr lang="en-US"/>
          </a:p>
        </p:txBody>
      </p:sp>
      <p:sp>
        <p:nvSpPr>
          <p:cNvPr id="15" name="Circle">
            <a:extLst>
              <a:ext uri="{FF2B5EF4-FFF2-40B4-BE49-F238E27FC236}">
                <a16:creationId xmlns:a16="http://schemas.microsoft.com/office/drawing/2014/main" id="{4168F3DF-294C-990A-6002-4A9287F84C36}"/>
              </a:ext>
            </a:extLst>
          </p:cNvPr>
          <p:cNvSpPr/>
          <p:nvPr/>
        </p:nvSpPr>
        <p:spPr>
          <a:xfrm>
            <a:off x="21226270" y="8627619"/>
            <a:ext cx="552253" cy="560887"/>
          </a:xfrm>
          <a:prstGeom prst="ellipse">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4</a:t>
            </a:r>
          </a:p>
        </p:txBody>
      </p:sp>
      <p:pic>
        <p:nvPicPr>
          <p:cNvPr id="11" name="Picture 10">
            <a:extLst>
              <a:ext uri="{FF2B5EF4-FFF2-40B4-BE49-F238E27FC236}">
                <a16:creationId xmlns:a16="http://schemas.microsoft.com/office/drawing/2014/main" id="{6B5DB347-A8E3-481A-5439-FAF1E29758A0}"/>
              </a:ext>
            </a:extLst>
          </p:cNvPr>
          <p:cNvPicPr>
            <a:picLocks noChangeAspect="1"/>
          </p:cNvPicPr>
          <p:nvPr/>
        </p:nvPicPr>
        <p:blipFill rotWithShape="1">
          <a:blip r:embed="rId4"/>
          <a:srcRect l="30015" t="30212" r="29831" b="46437"/>
          <a:stretch/>
        </p:blipFill>
        <p:spPr>
          <a:xfrm>
            <a:off x="14742794" y="8453965"/>
            <a:ext cx="7706108" cy="3809231"/>
          </a:xfrm>
          <a:prstGeom prst="rect">
            <a:avLst/>
          </a:prstGeom>
          <a:ln>
            <a:solidFill>
              <a:schemeClr val="accent5"/>
            </a:solidFill>
          </a:ln>
        </p:spPr>
      </p:pic>
      <p:sp>
        <p:nvSpPr>
          <p:cNvPr id="13" name="Circle">
            <a:extLst>
              <a:ext uri="{FF2B5EF4-FFF2-40B4-BE49-F238E27FC236}">
                <a16:creationId xmlns:a16="http://schemas.microsoft.com/office/drawing/2014/main" id="{AFE18A78-9DE0-7A8F-B7A5-3410D93392E6}"/>
              </a:ext>
            </a:extLst>
          </p:cNvPr>
          <p:cNvSpPr/>
          <p:nvPr/>
        </p:nvSpPr>
        <p:spPr>
          <a:xfrm>
            <a:off x="18854044" y="4336254"/>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4</a:t>
            </a:r>
          </a:p>
        </p:txBody>
      </p:sp>
      <p:sp>
        <p:nvSpPr>
          <p:cNvPr id="12" name="Circle">
            <a:extLst>
              <a:ext uri="{FF2B5EF4-FFF2-40B4-BE49-F238E27FC236}">
                <a16:creationId xmlns:a16="http://schemas.microsoft.com/office/drawing/2014/main" id="{1194577B-A01D-F612-7412-798C0000E03E}"/>
              </a:ext>
            </a:extLst>
          </p:cNvPr>
          <p:cNvSpPr/>
          <p:nvPr/>
        </p:nvSpPr>
        <p:spPr>
          <a:xfrm>
            <a:off x="21285333" y="8983569"/>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3</a:t>
            </a:r>
          </a:p>
        </p:txBody>
      </p:sp>
      <p:sp>
        <p:nvSpPr>
          <p:cNvPr id="14" name="Google Shape;157;p25">
            <a:extLst>
              <a:ext uri="{FF2B5EF4-FFF2-40B4-BE49-F238E27FC236}">
                <a16:creationId xmlns:a16="http://schemas.microsoft.com/office/drawing/2014/main" id="{4DF430BD-0129-4309-5187-DC7731C68CFB}"/>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15</a:t>
            </a:r>
          </a:p>
        </p:txBody>
      </p:sp>
    </p:spTree>
    <p:extLst>
      <p:ext uri="{BB962C8B-B14F-4D97-AF65-F5344CB8AC3E}">
        <p14:creationId xmlns:p14="http://schemas.microsoft.com/office/powerpoint/2010/main" val="25470439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506F4E-4AFB-A11C-4271-974C8E4A163E}"/>
              </a:ext>
            </a:extLst>
          </p:cNvPr>
          <p:cNvPicPr>
            <a:picLocks noChangeAspect="1"/>
          </p:cNvPicPr>
          <p:nvPr/>
        </p:nvPicPr>
        <p:blipFill>
          <a:blip r:embed="rId3"/>
          <a:stretch>
            <a:fillRect/>
          </a:stretch>
        </p:blipFill>
        <p:spPr>
          <a:xfrm>
            <a:off x="10757635" y="779429"/>
            <a:ext cx="12672780" cy="10771863"/>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8924785" cy="111825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Banners</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446186"/>
            <a:ext cx="8773004"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are notified about the status of their changes.</a:t>
            </a:r>
            <a:endParaRPr lang="en-US"/>
          </a:p>
        </p:txBody>
      </p:sp>
      <p:sp>
        <p:nvSpPr>
          <p:cNvPr id="7" name="Circle">
            <a:extLst>
              <a:ext uri="{FF2B5EF4-FFF2-40B4-BE49-F238E27FC236}">
                <a16:creationId xmlns:a16="http://schemas.microsoft.com/office/drawing/2014/main" id="{5F1C309C-785D-FDB4-F76B-592922CAC996}"/>
              </a:ext>
            </a:extLst>
          </p:cNvPr>
          <p:cNvSpPr/>
          <p:nvPr/>
        </p:nvSpPr>
        <p:spPr>
          <a:xfrm>
            <a:off x="952886" y="360333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5</a:t>
            </a:r>
          </a:p>
        </p:txBody>
      </p:sp>
      <p:sp>
        <p:nvSpPr>
          <p:cNvPr id="8" name="Google Shape;157;p25">
            <a:extLst>
              <a:ext uri="{FF2B5EF4-FFF2-40B4-BE49-F238E27FC236}">
                <a16:creationId xmlns:a16="http://schemas.microsoft.com/office/drawing/2014/main" id="{CBBB15CD-D047-FC21-3DA4-BDA3DE638AF7}"/>
              </a:ext>
            </a:extLst>
          </p:cNvPr>
          <p:cNvSpPr txBox="1"/>
          <p:nvPr/>
        </p:nvSpPr>
        <p:spPr>
          <a:xfrm>
            <a:off x="1759710" y="3615923"/>
            <a:ext cx="8117962" cy="6291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If a payment fails, a banner appears in the dashboard and remains until new direct deposit information is saved. Clicking the “Update Direct Deposit” button brings users to the “Edit Account” page which has the current account information already filled in.</a:t>
            </a:r>
            <a:endParaRPr lang="en-US"/>
          </a:p>
        </p:txBody>
      </p:sp>
      <p:sp>
        <p:nvSpPr>
          <p:cNvPr id="9" name="Circle">
            <a:extLst>
              <a:ext uri="{FF2B5EF4-FFF2-40B4-BE49-F238E27FC236}">
                <a16:creationId xmlns:a16="http://schemas.microsoft.com/office/drawing/2014/main" id="{21F80BA3-EB79-CEF3-045A-FE1479A6EAA8}"/>
              </a:ext>
            </a:extLst>
          </p:cNvPr>
          <p:cNvSpPr/>
          <p:nvPr/>
        </p:nvSpPr>
        <p:spPr>
          <a:xfrm>
            <a:off x="952886" y="7424658"/>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6</a:t>
            </a:r>
          </a:p>
        </p:txBody>
      </p:sp>
      <p:sp>
        <p:nvSpPr>
          <p:cNvPr id="10" name="Google Shape;157;p25">
            <a:extLst>
              <a:ext uri="{FF2B5EF4-FFF2-40B4-BE49-F238E27FC236}">
                <a16:creationId xmlns:a16="http://schemas.microsoft.com/office/drawing/2014/main" id="{A23D7471-7715-9252-AC3F-394E736330A3}"/>
              </a:ext>
            </a:extLst>
          </p:cNvPr>
          <p:cNvSpPr txBox="1"/>
          <p:nvPr/>
        </p:nvSpPr>
        <p:spPr>
          <a:xfrm>
            <a:off x="1759710" y="7437246"/>
            <a:ext cx="7253661" cy="43609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An “Unable to Process Payment” banner and “Failed Payment” tag appear on the “Direct Deposit” page until new banking information has been saved.</a:t>
            </a:r>
            <a:endParaRPr lang="en-US"/>
          </a:p>
        </p:txBody>
      </p:sp>
      <p:sp>
        <p:nvSpPr>
          <p:cNvPr id="18" name="Circle">
            <a:extLst>
              <a:ext uri="{FF2B5EF4-FFF2-40B4-BE49-F238E27FC236}">
                <a16:creationId xmlns:a16="http://schemas.microsoft.com/office/drawing/2014/main" id="{4D1C86EA-3217-9872-D075-3C64FE115802}"/>
              </a:ext>
            </a:extLst>
          </p:cNvPr>
          <p:cNvSpPr/>
          <p:nvPr/>
        </p:nvSpPr>
        <p:spPr>
          <a:xfrm>
            <a:off x="14838617" y="4292867"/>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6</a:t>
            </a:r>
          </a:p>
        </p:txBody>
      </p:sp>
      <p:pic>
        <p:nvPicPr>
          <p:cNvPr id="14" name="Picture 13">
            <a:extLst>
              <a:ext uri="{FF2B5EF4-FFF2-40B4-BE49-F238E27FC236}">
                <a16:creationId xmlns:a16="http://schemas.microsoft.com/office/drawing/2014/main" id="{60B75C5E-223F-9866-8D60-4B5BFEA088F4}"/>
              </a:ext>
            </a:extLst>
          </p:cNvPr>
          <p:cNvPicPr>
            <a:picLocks noChangeAspect="1"/>
          </p:cNvPicPr>
          <p:nvPr/>
        </p:nvPicPr>
        <p:blipFill rotWithShape="1">
          <a:blip r:embed="rId4"/>
          <a:srcRect l="20346" t="12148" r="19990" b="17738"/>
          <a:stretch/>
        </p:blipFill>
        <p:spPr>
          <a:xfrm>
            <a:off x="9267942" y="8015311"/>
            <a:ext cx="4637315" cy="5146766"/>
          </a:xfrm>
          <a:prstGeom prst="rect">
            <a:avLst/>
          </a:prstGeom>
          <a:ln>
            <a:solidFill>
              <a:schemeClr val="accent5"/>
            </a:solidFill>
          </a:ln>
        </p:spPr>
      </p:pic>
      <p:sp>
        <p:nvSpPr>
          <p:cNvPr id="17" name="Circle">
            <a:extLst>
              <a:ext uri="{FF2B5EF4-FFF2-40B4-BE49-F238E27FC236}">
                <a16:creationId xmlns:a16="http://schemas.microsoft.com/office/drawing/2014/main" id="{40D33530-A14E-FAAE-1939-E4C43B3E5EE2}"/>
              </a:ext>
            </a:extLst>
          </p:cNvPr>
          <p:cNvSpPr/>
          <p:nvPr/>
        </p:nvSpPr>
        <p:spPr>
          <a:xfrm>
            <a:off x="12938430" y="9055969"/>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5</a:t>
            </a:r>
          </a:p>
        </p:txBody>
      </p:sp>
      <p:pic>
        <p:nvPicPr>
          <p:cNvPr id="13" name="Picture 12">
            <a:extLst>
              <a:ext uri="{FF2B5EF4-FFF2-40B4-BE49-F238E27FC236}">
                <a16:creationId xmlns:a16="http://schemas.microsoft.com/office/drawing/2014/main" id="{6B3E15C0-EB90-6029-585D-12123F98D317}"/>
              </a:ext>
            </a:extLst>
          </p:cNvPr>
          <p:cNvPicPr>
            <a:picLocks noChangeAspect="1"/>
          </p:cNvPicPr>
          <p:nvPr/>
        </p:nvPicPr>
        <p:blipFill rotWithShape="1">
          <a:blip r:embed="rId5"/>
          <a:srcRect t="7848" b="68315"/>
          <a:stretch/>
        </p:blipFill>
        <p:spPr>
          <a:xfrm>
            <a:off x="12310669" y="10303632"/>
            <a:ext cx="10931505" cy="2214880"/>
          </a:xfrm>
          <a:prstGeom prst="rect">
            <a:avLst/>
          </a:prstGeom>
          <a:ln>
            <a:solidFill>
              <a:schemeClr val="accent5"/>
            </a:solidFill>
          </a:ln>
        </p:spPr>
      </p:pic>
      <p:sp>
        <p:nvSpPr>
          <p:cNvPr id="11" name="Google Shape;157;p25">
            <a:extLst>
              <a:ext uri="{FF2B5EF4-FFF2-40B4-BE49-F238E27FC236}">
                <a16:creationId xmlns:a16="http://schemas.microsoft.com/office/drawing/2014/main" id="{25430794-EAA1-6E30-0049-2537727CFC9A}"/>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16</a:t>
            </a:r>
          </a:p>
        </p:txBody>
      </p:sp>
    </p:spTree>
    <p:extLst>
      <p:ext uri="{BB962C8B-B14F-4D97-AF65-F5344CB8AC3E}">
        <p14:creationId xmlns:p14="http://schemas.microsoft.com/office/powerpoint/2010/main" val="36995554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361CDF-C7FA-C568-E1F1-D56DA44DFF9C}"/>
            </a:ext>
          </a:extLst>
        </p:cNvPr>
        <p:cNvGrpSpPr/>
        <p:nvPr/>
      </p:nvGrpSpPr>
      <p:grpSpPr>
        <a:xfrm>
          <a:off x="0" y="0"/>
          <a:ext cx="0" cy="0"/>
          <a:chOff x="0" y="0"/>
          <a:chExt cx="0" cy="0"/>
        </a:xfrm>
      </p:grpSpPr>
      <p:sp>
        <p:nvSpPr>
          <p:cNvPr id="2" name="Placeholder Demo Text">
            <a:extLst>
              <a:ext uri="{FF2B5EF4-FFF2-40B4-BE49-F238E27FC236}">
                <a16:creationId xmlns:a16="http://schemas.microsoft.com/office/drawing/2014/main" id="{CEC85ECE-D891-186F-5EAC-28DCDFEF49DE}"/>
              </a:ext>
            </a:extLst>
          </p:cNvPr>
          <p:cNvSpPr txBox="1"/>
          <p:nvPr/>
        </p:nvSpPr>
        <p:spPr>
          <a:xfrm>
            <a:off x="952886" y="1222352"/>
            <a:ext cx="8924785"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Unsaved Changes</a:t>
            </a:r>
          </a:p>
        </p:txBody>
      </p:sp>
      <p:grpSp>
        <p:nvGrpSpPr>
          <p:cNvPr id="4" name="Group">
            <a:extLst>
              <a:ext uri="{FF2B5EF4-FFF2-40B4-BE49-F238E27FC236}">
                <a16:creationId xmlns:a16="http://schemas.microsoft.com/office/drawing/2014/main" id="{67707F7D-D206-F285-B277-03F8494F7240}"/>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ED894B46-69DD-6E1C-6E59-C895C664F285}"/>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97B5678D-D97F-4AE6-976E-EF03E58B0735}"/>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7" name="Circle">
            <a:extLst>
              <a:ext uri="{FF2B5EF4-FFF2-40B4-BE49-F238E27FC236}">
                <a16:creationId xmlns:a16="http://schemas.microsoft.com/office/drawing/2014/main" id="{F2F934A3-71EA-FFC3-0DFA-028193DFDA15}"/>
              </a:ext>
            </a:extLst>
          </p:cNvPr>
          <p:cNvSpPr/>
          <p:nvPr/>
        </p:nvSpPr>
        <p:spPr>
          <a:xfrm>
            <a:off x="952886" y="2686730"/>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8" name="Google Shape;157;p25">
            <a:extLst>
              <a:ext uri="{FF2B5EF4-FFF2-40B4-BE49-F238E27FC236}">
                <a16:creationId xmlns:a16="http://schemas.microsoft.com/office/drawing/2014/main" id="{3BA7A0A8-91D2-30F3-5548-746C42ED7F50}"/>
              </a:ext>
            </a:extLst>
          </p:cNvPr>
          <p:cNvSpPr txBox="1"/>
          <p:nvPr/>
        </p:nvSpPr>
        <p:spPr>
          <a:xfrm>
            <a:off x="1759710" y="2699318"/>
            <a:ext cx="8117962" cy="33957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When a user leaves a screen after inputting data without saving changes, a confirmation modal appears. </a:t>
            </a:r>
            <a:endParaRPr lang="en-US"/>
          </a:p>
        </p:txBody>
      </p:sp>
      <p:pic>
        <p:nvPicPr>
          <p:cNvPr id="12" name="Picture 11">
            <a:extLst>
              <a:ext uri="{FF2B5EF4-FFF2-40B4-BE49-F238E27FC236}">
                <a16:creationId xmlns:a16="http://schemas.microsoft.com/office/drawing/2014/main" id="{868A34FE-F1DD-65D4-41B8-CAED3D5F51D8}"/>
              </a:ext>
            </a:extLst>
          </p:cNvPr>
          <p:cNvPicPr>
            <a:picLocks noChangeAspect="1"/>
          </p:cNvPicPr>
          <p:nvPr/>
        </p:nvPicPr>
        <p:blipFill>
          <a:blip r:embed="rId3"/>
          <a:stretch>
            <a:fillRect/>
          </a:stretch>
        </p:blipFill>
        <p:spPr>
          <a:xfrm>
            <a:off x="11683910" y="779429"/>
            <a:ext cx="11405504" cy="10771863"/>
          </a:xfrm>
          <a:prstGeom prst="rect">
            <a:avLst/>
          </a:prstGeom>
        </p:spPr>
      </p:pic>
      <p:sp>
        <p:nvSpPr>
          <p:cNvPr id="15" name="Circle">
            <a:extLst>
              <a:ext uri="{FF2B5EF4-FFF2-40B4-BE49-F238E27FC236}">
                <a16:creationId xmlns:a16="http://schemas.microsoft.com/office/drawing/2014/main" id="{504CACE0-095F-B0D6-4365-A28FAAE20D68}"/>
              </a:ext>
            </a:extLst>
          </p:cNvPr>
          <p:cNvSpPr/>
          <p:nvPr/>
        </p:nvSpPr>
        <p:spPr>
          <a:xfrm>
            <a:off x="14704512" y="4836164"/>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3" name="Google Shape;157;p25">
            <a:extLst>
              <a:ext uri="{FF2B5EF4-FFF2-40B4-BE49-F238E27FC236}">
                <a16:creationId xmlns:a16="http://schemas.microsoft.com/office/drawing/2014/main" id="{EA935684-9ECB-9EE8-92D1-C92F4E3BB938}"/>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17</a:t>
            </a:r>
          </a:p>
        </p:txBody>
      </p:sp>
    </p:spTree>
    <p:extLst>
      <p:ext uri="{BB962C8B-B14F-4D97-AF65-F5344CB8AC3E}">
        <p14:creationId xmlns:p14="http://schemas.microsoft.com/office/powerpoint/2010/main" val="26283870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A7B5C5C-814B-D2E9-3BD4-27D563870125}"/>
              </a:ext>
            </a:extLst>
          </p:cNvPr>
          <p:cNvPicPr>
            <a:picLocks noChangeAspect="1"/>
          </p:cNvPicPr>
          <p:nvPr/>
        </p:nvPicPr>
        <p:blipFill>
          <a:blip r:embed="rId3"/>
          <a:stretch>
            <a:fillRect/>
          </a:stretch>
        </p:blipFill>
        <p:spPr>
          <a:xfrm>
            <a:off x="10245006" y="860137"/>
            <a:ext cx="12696635" cy="11991266"/>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12881647" cy="111825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Your Information</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702821"/>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Personal information can be viewed in the </a:t>
            </a:r>
            <a:r>
              <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Your Information</a:t>
            </a: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 section</a:t>
            </a:r>
            <a:endParaRPr lang="en-US"/>
          </a:p>
        </p:txBody>
      </p:sp>
      <p:sp>
        <p:nvSpPr>
          <p:cNvPr id="15" name="Circle">
            <a:extLst>
              <a:ext uri="{FF2B5EF4-FFF2-40B4-BE49-F238E27FC236}">
                <a16:creationId xmlns:a16="http://schemas.microsoft.com/office/drawing/2014/main" id="{44986F31-59D5-78CE-082D-F529753D4DF0}"/>
              </a:ext>
            </a:extLst>
          </p:cNvPr>
          <p:cNvSpPr/>
          <p:nvPr/>
        </p:nvSpPr>
        <p:spPr>
          <a:xfrm>
            <a:off x="952886" y="4113654"/>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17" name="Google Shape;157;p25">
            <a:extLst>
              <a:ext uri="{FF2B5EF4-FFF2-40B4-BE49-F238E27FC236}">
                <a16:creationId xmlns:a16="http://schemas.microsoft.com/office/drawing/2014/main" id="{20BB9D6C-5844-160C-49A2-9CF89F84D5B3}"/>
              </a:ext>
            </a:extLst>
          </p:cNvPr>
          <p:cNvSpPr txBox="1"/>
          <p:nvPr/>
        </p:nvSpPr>
        <p:spPr>
          <a:xfrm>
            <a:off x="1759710" y="4126242"/>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view and manage their </a:t>
            </a:r>
            <a:r>
              <a:rPr lang="en-US" sz="2800" b="0" err="1">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myRRB</a:t>
            </a: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 account information from their user profile. </a:t>
            </a:r>
            <a:endParaRPr lang="en-US"/>
          </a:p>
        </p:txBody>
      </p:sp>
      <p:pic>
        <p:nvPicPr>
          <p:cNvPr id="10" name="Picture 9">
            <a:extLst>
              <a:ext uri="{FF2B5EF4-FFF2-40B4-BE49-F238E27FC236}">
                <a16:creationId xmlns:a16="http://schemas.microsoft.com/office/drawing/2014/main" id="{AE063379-F82E-40BF-D276-C4F0D7D6576E}"/>
              </a:ext>
            </a:extLst>
          </p:cNvPr>
          <p:cNvPicPr>
            <a:picLocks noChangeAspect="1"/>
          </p:cNvPicPr>
          <p:nvPr/>
        </p:nvPicPr>
        <p:blipFill>
          <a:blip r:embed="rId4"/>
          <a:stretch>
            <a:fillRect/>
          </a:stretch>
        </p:blipFill>
        <p:spPr>
          <a:xfrm>
            <a:off x="6924610" y="7881178"/>
            <a:ext cx="6273459" cy="5332440"/>
          </a:xfrm>
          <a:prstGeom prst="rect">
            <a:avLst/>
          </a:prstGeom>
          <a:ln>
            <a:solidFill>
              <a:schemeClr val="accent5"/>
            </a:solidFill>
          </a:ln>
        </p:spPr>
      </p:pic>
      <p:sp>
        <p:nvSpPr>
          <p:cNvPr id="19" name="Circle">
            <a:extLst>
              <a:ext uri="{FF2B5EF4-FFF2-40B4-BE49-F238E27FC236}">
                <a16:creationId xmlns:a16="http://schemas.microsoft.com/office/drawing/2014/main" id="{DD869D37-8385-C654-3712-D2489B9F204F}"/>
              </a:ext>
            </a:extLst>
          </p:cNvPr>
          <p:cNvSpPr/>
          <p:nvPr/>
        </p:nvSpPr>
        <p:spPr>
          <a:xfrm>
            <a:off x="7237605" y="9243763"/>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3" name="Google Shape;157;p25">
            <a:extLst>
              <a:ext uri="{FF2B5EF4-FFF2-40B4-BE49-F238E27FC236}">
                <a16:creationId xmlns:a16="http://schemas.microsoft.com/office/drawing/2014/main" id="{83497BF0-2554-653E-5CE0-FA071525DAC4}"/>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18</a:t>
            </a:r>
          </a:p>
        </p:txBody>
      </p:sp>
    </p:spTree>
    <p:extLst>
      <p:ext uri="{BB962C8B-B14F-4D97-AF65-F5344CB8AC3E}">
        <p14:creationId xmlns:p14="http://schemas.microsoft.com/office/powerpoint/2010/main" val="14074812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7106593"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Mobile Designs</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pic>
        <p:nvPicPr>
          <p:cNvPr id="9" name="Picture 8">
            <a:extLst>
              <a:ext uri="{FF2B5EF4-FFF2-40B4-BE49-F238E27FC236}">
                <a16:creationId xmlns:a16="http://schemas.microsoft.com/office/drawing/2014/main" id="{B4D7BD6B-6DCF-7E51-29F1-1EEDD27BC025}"/>
              </a:ext>
            </a:extLst>
          </p:cNvPr>
          <p:cNvPicPr>
            <a:picLocks noChangeAspect="1"/>
          </p:cNvPicPr>
          <p:nvPr/>
        </p:nvPicPr>
        <p:blipFill>
          <a:blip r:embed="rId3"/>
          <a:stretch>
            <a:fillRect/>
          </a:stretch>
        </p:blipFill>
        <p:spPr>
          <a:xfrm>
            <a:off x="952886" y="3359888"/>
            <a:ext cx="3227131" cy="6996224"/>
          </a:xfrm>
          <a:prstGeom prst="rect">
            <a:avLst/>
          </a:prstGeom>
          <a:ln>
            <a:solidFill>
              <a:schemeClr val="accent5"/>
            </a:solidFill>
          </a:ln>
        </p:spPr>
      </p:pic>
      <p:pic>
        <p:nvPicPr>
          <p:cNvPr id="10" name="Picture 9">
            <a:extLst>
              <a:ext uri="{FF2B5EF4-FFF2-40B4-BE49-F238E27FC236}">
                <a16:creationId xmlns:a16="http://schemas.microsoft.com/office/drawing/2014/main" id="{260D1F50-23A5-6FBB-3117-CBDD901F12B1}"/>
              </a:ext>
            </a:extLst>
          </p:cNvPr>
          <p:cNvPicPr>
            <a:picLocks noChangeAspect="1"/>
          </p:cNvPicPr>
          <p:nvPr/>
        </p:nvPicPr>
        <p:blipFill>
          <a:blip r:embed="rId4"/>
          <a:stretch>
            <a:fillRect/>
          </a:stretch>
        </p:blipFill>
        <p:spPr>
          <a:xfrm>
            <a:off x="4592329" y="3359888"/>
            <a:ext cx="3227131" cy="6996224"/>
          </a:xfrm>
          <a:prstGeom prst="rect">
            <a:avLst/>
          </a:prstGeom>
          <a:ln>
            <a:solidFill>
              <a:schemeClr val="accent5"/>
            </a:solidFill>
          </a:ln>
        </p:spPr>
      </p:pic>
      <p:pic>
        <p:nvPicPr>
          <p:cNvPr id="12" name="Picture 11">
            <a:extLst>
              <a:ext uri="{FF2B5EF4-FFF2-40B4-BE49-F238E27FC236}">
                <a16:creationId xmlns:a16="http://schemas.microsoft.com/office/drawing/2014/main" id="{8A178E96-BB43-AE2D-0DA0-26B45954A37E}"/>
              </a:ext>
            </a:extLst>
          </p:cNvPr>
          <p:cNvPicPr>
            <a:picLocks noChangeAspect="1"/>
          </p:cNvPicPr>
          <p:nvPr/>
        </p:nvPicPr>
        <p:blipFill>
          <a:blip r:embed="rId5"/>
          <a:stretch>
            <a:fillRect/>
          </a:stretch>
        </p:blipFill>
        <p:spPr>
          <a:xfrm>
            <a:off x="11857312" y="3359888"/>
            <a:ext cx="3227131" cy="6996224"/>
          </a:xfrm>
          <a:prstGeom prst="rect">
            <a:avLst/>
          </a:prstGeom>
          <a:ln>
            <a:solidFill>
              <a:schemeClr val="accent5"/>
            </a:solidFill>
          </a:ln>
        </p:spPr>
      </p:pic>
      <p:pic>
        <p:nvPicPr>
          <p:cNvPr id="14" name="Picture 13">
            <a:extLst>
              <a:ext uri="{FF2B5EF4-FFF2-40B4-BE49-F238E27FC236}">
                <a16:creationId xmlns:a16="http://schemas.microsoft.com/office/drawing/2014/main" id="{653A2AF5-1A42-B0FA-0258-2BCEF1E33E35}"/>
              </a:ext>
            </a:extLst>
          </p:cNvPr>
          <p:cNvPicPr>
            <a:picLocks noChangeAspect="1"/>
          </p:cNvPicPr>
          <p:nvPr/>
        </p:nvPicPr>
        <p:blipFill>
          <a:blip r:embed="rId6"/>
          <a:stretch>
            <a:fillRect/>
          </a:stretch>
        </p:blipFill>
        <p:spPr>
          <a:xfrm>
            <a:off x="19184246" y="3359888"/>
            <a:ext cx="3227131" cy="6996224"/>
          </a:xfrm>
          <a:prstGeom prst="rect">
            <a:avLst/>
          </a:prstGeom>
          <a:ln>
            <a:solidFill>
              <a:schemeClr val="accent5"/>
            </a:solidFill>
          </a:ln>
        </p:spPr>
      </p:pic>
      <p:sp>
        <p:nvSpPr>
          <p:cNvPr id="3" name="Google Shape;157;p25">
            <a:extLst>
              <a:ext uri="{FF2B5EF4-FFF2-40B4-BE49-F238E27FC236}">
                <a16:creationId xmlns:a16="http://schemas.microsoft.com/office/drawing/2014/main" id="{9E219ACB-107E-4071-1B32-0860B69521B7}"/>
              </a:ext>
            </a:extLst>
          </p:cNvPr>
          <p:cNvSpPr txBox="1"/>
          <p:nvPr/>
        </p:nvSpPr>
        <p:spPr>
          <a:xfrm>
            <a:off x="952188" y="12314111"/>
            <a:ext cx="12241298" cy="600805"/>
          </a:xfrm>
          <a:prstGeom prst="rect">
            <a:avLst/>
          </a:prstGeom>
          <a:noFill/>
          <a:ln>
            <a:noFill/>
          </a:ln>
        </p:spPr>
        <p:txBody>
          <a:bodyPr spcFirstLastPara="1" wrap="square" lIns="19050" tIns="19050" rIns="19050" bIns="19050" anchor="t" anchorCtr="0">
            <a:spAutoFit/>
          </a:bodyPr>
          <a:lstStyle/>
          <a:p>
            <a:pPr marL="0" marR="0" lvl="0" indent="0" algn="l" rtl="0">
              <a:lnSpc>
                <a:spcPct val="203004"/>
              </a:lnSpc>
              <a:spcBef>
                <a:spcPts val="0"/>
              </a:spcBef>
              <a:buClr>
                <a:srgbClr val="001F67"/>
              </a:buClr>
              <a:buSzPts val="1100"/>
              <a:buFont typeface="IBM Plex Sans"/>
              <a:buNone/>
            </a:pPr>
            <a:r>
              <a:rPr lang="en-US" sz="1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 Note: consider displaying a numeric keyboard for text fields allowing only numeric values.</a:t>
            </a:r>
            <a:endParaRPr lang="en-US"/>
          </a:p>
        </p:txBody>
      </p:sp>
      <p:pic>
        <p:nvPicPr>
          <p:cNvPr id="7" name="Picture 6">
            <a:extLst>
              <a:ext uri="{FF2B5EF4-FFF2-40B4-BE49-F238E27FC236}">
                <a16:creationId xmlns:a16="http://schemas.microsoft.com/office/drawing/2014/main" id="{0F9F51F2-5428-1996-358D-9D0FAD5CD8C9}"/>
              </a:ext>
            </a:extLst>
          </p:cNvPr>
          <p:cNvPicPr>
            <a:picLocks noChangeAspect="1"/>
          </p:cNvPicPr>
          <p:nvPr/>
        </p:nvPicPr>
        <p:blipFill>
          <a:blip r:embed="rId7"/>
          <a:stretch>
            <a:fillRect/>
          </a:stretch>
        </p:blipFill>
        <p:spPr>
          <a:xfrm>
            <a:off x="8193844" y="3359888"/>
            <a:ext cx="3227131" cy="6996224"/>
          </a:xfrm>
          <a:prstGeom prst="rect">
            <a:avLst/>
          </a:prstGeom>
          <a:ln>
            <a:solidFill>
              <a:schemeClr val="accent5"/>
            </a:solidFill>
          </a:ln>
        </p:spPr>
      </p:pic>
      <p:pic>
        <p:nvPicPr>
          <p:cNvPr id="8" name="Picture 7">
            <a:extLst>
              <a:ext uri="{FF2B5EF4-FFF2-40B4-BE49-F238E27FC236}">
                <a16:creationId xmlns:a16="http://schemas.microsoft.com/office/drawing/2014/main" id="{DD79A946-215A-AF63-FBA6-AE6E65F1DE80}"/>
              </a:ext>
            </a:extLst>
          </p:cNvPr>
          <p:cNvPicPr>
            <a:picLocks noChangeAspect="1"/>
          </p:cNvPicPr>
          <p:nvPr/>
        </p:nvPicPr>
        <p:blipFill>
          <a:blip r:embed="rId8"/>
          <a:stretch>
            <a:fillRect/>
          </a:stretch>
        </p:blipFill>
        <p:spPr>
          <a:xfrm>
            <a:off x="15547126" y="3359888"/>
            <a:ext cx="3227131" cy="6996224"/>
          </a:xfrm>
          <a:prstGeom prst="rect">
            <a:avLst/>
          </a:prstGeom>
          <a:ln>
            <a:solidFill>
              <a:schemeClr val="accent5"/>
            </a:solidFill>
          </a:ln>
        </p:spPr>
      </p:pic>
      <p:sp>
        <p:nvSpPr>
          <p:cNvPr id="11" name="Google Shape;157;p25">
            <a:extLst>
              <a:ext uri="{FF2B5EF4-FFF2-40B4-BE49-F238E27FC236}">
                <a16:creationId xmlns:a16="http://schemas.microsoft.com/office/drawing/2014/main" id="{82BFDCEF-CFBD-6B9D-A34F-FB5E741D6547}"/>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19</a:t>
            </a:r>
          </a:p>
        </p:txBody>
      </p:sp>
    </p:spTree>
    <p:extLst>
      <p:ext uri="{BB962C8B-B14F-4D97-AF65-F5344CB8AC3E}">
        <p14:creationId xmlns:p14="http://schemas.microsoft.com/office/powerpoint/2010/main" val="26429070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3AE56DA-65A9-37AE-E18C-190E223F5F88}"/>
              </a:ext>
            </a:extLst>
          </p:cNvPr>
          <p:cNvPicPr>
            <a:picLocks noChangeAspect="1"/>
          </p:cNvPicPr>
          <p:nvPr/>
        </p:nvPicPr>
        <p:blipFill>
          <a:blip r:embed="rId3"/>
          <a:stretch>
            <a:fillRect/>
          </a:stretch>
        </p:blipFill>
        <p:spPr>
          <a:xfrm>
            <a:off x="12611471" y="779437"/>
            <a:ext cx="9665478" cy="8215656"/>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7" y="1222352"/>
            <a:ext cx="8117962"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Profile</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446186"/>
            <a:ext cx="8117962" cy="3249223"/>
          </a:xfrm>
          <a:prstGeom prst="rect">
            <a:avLst/>
          </a:prstGeom>
          <a:noFill/>
          <a:ln>
            <a:noFill/>
          </a:ln>
        </p:spPr>
        <p:txBody>
          <a:bodyPr spcFirstLastPara="1" wrap="square" lIns="19050" tIns="19050" rIns="19050" bIns="19050" anchor="t" anchorCtr="0">
            <a:spAutoFit/>
          </a:bodyPr>
          <a:lstStyle/>
          <a:p>
            <a:pPr marL="0" marR="0" lvl="0" indent="0" algn="l" rtl="0">
              <a:lnSpc>
                <a:spcPct val="318612"/>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A new profile section lets users manage their information and set up / manage direct deposit.</a:t>
            </a:r>
            <a:endParaRPr lang="en-US"/>
          </a:p>
        </p:txBody>
      </p:sp>
      <p:sp>
        <p:nvSpPr>
          <p:cNvPr id="7" name="Circle">
            <a:extLst>
              <a:ext uri="{FF2B5EF4-FFF2-40B4-BE49-F238E27FC236}">
                <a16:creationId xmlns:a16="http://schemas.microsoft.com/office/drawing/2014/main" id="{5F1C309C-785D-FDB4-F76B-592922CAC996}"/>
              </a:ext>
            </a:extLst>
          </p:cNvPr>
          <p:cNvSpPr/>
          <p:nvPr/>
        </p:nvSpPr>
        <p:spPr>
          <a:xfrm>
            <a:off x="952886" y="4057333"/>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8" name="Google Shape;157;p25">
            <a:extLst>
              <a:ext uri="{FF2B5EF4-FFF2-40B4-BE49-F238E27FC236}">
                <a16:creationId xmlns:a16="http://schemas.microsoft.com/office/drawing/2014/main" id="{CBBB15CD-D047-FC21-3DA4-BDA3DE638AF7}"/>
              </a:ext>
            </a:extLst>
          </p:cNvPr>
          <p:cNvSpPr txBox="1"/>
          <p:nvPr/>
        </p:nvSpPr>
        <p:spPr>
          <a:xfrm>
            <a:off x="1759710" y="4069921"/>
            <a:ext cx="8117962" cy="1874680"/>
          </a:xfrm>
          <a:prstGeom prst="rect">
            <a:avLst/>
          </a:prstGeom>
          <a:noFill/>
          <a:ln>
            <a:noFill/>
          </a:ln>
        </p:spPr>
        <p:txBody>
          <a:bodyPr spcFirstLastPara="1" wrap="square" lIns="19050" tIns="19050" rIns="19050" bIns="19050" anchor="t" anchorCtr="0">
            <a:spAutoFit/>
          </a:bodyPr>
          <a:lstStyle/>
          <a:p>
            <a:pPr marL="0" marR="0" lvl="0" indent="0" algn="l" rtl="0">
              <a:lnSpc>
                <a:spcPct val="318612"/>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View personal information in one place.</a:t>
            </a:r>
            <a:endParaRPr lang="en-US"/>
          </a:p>
        </p:txBody>
      </p:sp>
      <p:sp>
        <p:nvSpPr>
          <p:cNvPr id="10" name="Circle">
            <a:extLst>
              <a:ext uri="{FF2B5EF4-FFF2-40B4-BE49-F238E27FC236}">
                <a16:creationId xmlns:a16="http://schemas.microsoft.com/office/drawing/2014/main" id="{67C3221D-2001-8AA4-2E55-0E919EBABF57}"/>
              </a:ext>
            </a:extLst>
          </p:cNvPr>
          <p:cNvSpPr/>
          <p:nvPr/>
        </p:nvSpPr>
        <p:spPr>
          <a:xfrm>
            <a:off x="13483532" y="3520939"/>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11" name="Circle">
            <a:extLst>
              <a:ext uri="{FF2B5EF4-FFF2-40B4-BE49-F238E27FC236}">
                <a16:creationId xmlns:a16="http://schemas.microsoft.com/office/drawing/2014/main" id="{7C619428-B62C-1E05-DBF8-D1BD5CA3B58F}"/>
              </a:ext>
            </a:extLst>
          </p:cNvPr>
          <p:cNvSpPr/>
          <p:nvPr/>
        </p:nvSpPr>
        <p:spPr>
          <a:xfrm>
            <a:off x="952886" y="5287617"/>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2</a:t>
            </a:r>
          </a:p>
        </p:txBody>
      </p:sp>
      <p:sp>
        <p:nvSpPr>
          <p:cNvPr id="12" name="Google Shape;157;p25">
            <a:extLst>
              <a:ext uri="{FF2B5EF4-FFF2-40B4-BE49-F238E27FC236}">
                <a16:creationId xmlns:a16="http://schemas.microsoft.com/office/drawing/2014/main" id="{EC98DD60-DD62-613C-5E8E-D9A932476D95}"/>
              </a:ext>
            </a:extLst>
          </p:cNvPr>
          <p:cNvSpPr txBox="1"/>
          <p:nvPr/>
        </p:nvSpPr>
        <p:spPr>
          <a:xfrm>
            <a:off x="1759710" y="5300205"/>
            <a:ext cx="8117962" cy="4623766"/>
          </a:xfrm>
          <a:prstGeom prst="rect">
            <a:avLst/>
          </a:prstGeom>
          <a:noFill/>
          <a:ln>
            <a:noFill/>
          </a:ln>
        </p:spPr>
        <p:txBody>
          <a:bodyPr spcFirstLastPara="1" wrap="square" lIns="19050" tIns="19050" rIns="19050" bIns="19050" anchor="t" anchorCtr="0">
            <a:spAutoFit/>
          </a:bodyPr>
          <a:lstStyle/>
          <a:p>
            <a:pPr marL="0" marR="0" lvl="0" indent="0" algn="l" rtl="0">
              <a:lnSpc>
                <a:spcPct val="318612"/>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who are currently receiving benefits by mail or who haven’t yet received a benefit from RRB can set up direct deposit.</a:t>
            </a:r>
            <a:endParaRPr lang="en-US"/>
          </a:p>
        </p:txBody>
      </p:sp>
      <p:sp>
        <p:nvSpPr>
          <p:cNvPr id="13" name="Circle">
            <a:extLst>
              <a:ext uri="{FF2B5EF4-FFF2-40B4-BE49-F238E27FC236}">
                <a16:creationId xmlns:a16="http://schemas.microsoft.com/office/drawing/2014/main" id="{80E9E30C-CE29-2434-7A7D-D264D2F245EE}"/>
              </a:ext>
            </a:extLst>
          </p:cNvPr>
          <p:cNvSpPr/>
          <p:nvPr/>
        </p:nvSpPr>
        <p:spPr>
          <a:xfrm>
            <a:off x="16153027" y="3520939"/>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2</a:t>
            </a:r>
          </a:p>
        </p:txBody>
      </p:sp>
      <p:sp>
        <p:nvSpPr>
          <p:cNvPr id="15" name="Circle">
            <a:extLst>
              <a:ext uri="{FF2B5EF4-FFF2-40B4-BE49-F238E27FC236}">
                <a16:creationId xmlns:a16="http://schemas.microsoft.com/office/drawing/2014/main" id="{47BAF451-88A2-2769-1611-AB232D75B2A2}"/>
              </a:ext>
            </a:extLst>
          </p:cNvPr>
          <p:cNvSpPr/>
          <p:nvPr/>
        </p:nvSpPr>
        <p:spPr>
          <a:xfrm>
            <a:off x="952886" y="7328566"/>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3</a:t>
            </a:r>
          </a:p>
        </p:txBody>
      </p:sp>
      <p:sp>
        <p:nvSpPr>
          <p:cNvPr id="17" name="Google Shape;157;p25">
            <a:extLst>
              <a:ext uri="{FF2B5EF4-FFF2-40B4-BE49-F238E27FC236}">
                <a16:creationId xmlns:a16="http://schemas.microsoft.com/office/drawing/2014/main" id="{5F9F07BF-D6CC-D7A9-CE5D-855F6C68B0C0}"/>
              </a:ext>
            </a:extLst>
          </p:cNvPr>
          <p:cNvSpPr txBox="1"/>
          <p:nvPr/>
        </p:nvSpPr>
        <p:spPr>
          <a:xfrm>
            <a:off x="1759710" y="7341154"/>
            <a:ext cx="8117962" cy="3249223"/>
          </a:xfrm>
          <a:prstGeom prst="rect">
            <a:avLst/>
          </a:prstGeom>
          <a:noFill/>
          <a:ln>
            <a:noFill/>
          </a:ln>
        </p:spPr>
        <p:txBody>
          <a:bodyPr spcFirstLastPara="1" wrap="square" lIns="19050" tIns="19050" rIns="19050" bIns="19050" anchor="t" anchorCtr="0">
            <a:spAutoFit/>
          </a:bodyPr>
          <a:lstStyle/>
          <a:p>
            <a:pPr marL="0" marR="0" lvl="0" indent="0" algn="l" rtl="0">
              <a:lnSpc>
                <a:spcPct val="318612"/>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who have already set up direct deposit can manage their account being used.</a:t>
            </a:r>
            <a:endParaRPr lang="en-US"/>
          </a:p>
        </p:txBody>
      </p:sp>
      <p:pic>
        <p:nvPicPr>
          <p:cNvPr id="19" name="Picture 18">
            <a:extLst>
              <a:ext uri="{FF2B5EF4-FFF2-40B4-BE49-F238E27FC236}">
                <a16:creationId xmlns:a16="http://schemas.microsoft.com/office/drawing/2014/main" id="{1DCB445E-E034-8C0D-8719-05B822FF8390}"/>
              </a:ext>
            </a:extLst>
          </p:cNvPr>
          <p:cNvPicPr>
            <a:picLocks noChangeAspect="1"/>
          </p:cNvPicPr>
          <p:nvPr/>
        </p:nvPicPr>
        <p:blipFill>
          <a:blip r:embed="rId4"/>
          <a:stretch>
            <a:fillRect/>
          </a:stretch>
        </p:blipFill>
        <p:spPr>
          <a:xfrm>
            <a:off x="14942424" y="6263122"/>
            <a:ext cx="7772400" cy="6606540"/>
          </a:xfrm>
          <a:prstGeom prst="rect">
            <a:avLst/>
          </a:prstGeom>
          <a:ln>
            <a:solidFill>
              <a:schemeClr val="accent5"/>
            </a:solidFill>
          </a:ln>
        </p:spPr>
      </p:pic>
      <p:sp>
        <p:nvSpPr>
          <p:cNvPr id="18" name="Circle">
            <a:extLst>
              <a:ext uri="{FF2B5EF4-FFF2-40B4-BE49-F238E27FC236}">
                <a16:creationId xmlns:a16="http://schemas.microsoft.com/office/drawing/2014/main" id="{5AF04073-F3D9-03A6-9B53-EA4DF29C345E}"/>
              </a:ext>
            </a:extLst>
          </p:cNvPr>
          <p:cNvSpPr/>
          <p:nvPr/>
        </p:nvSpPr>
        <p:spPr>
          <a:xfrm>
            <a:off x="19416443" y="7889453"/>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3</a:t>
            </a:r>
          </a:p>
        </p:txBody>
      </p:sp>
      <p:sp>
        <p:nvSpPr>
          <p:cNvPr id="14" name="Google Shape;157;p25">
            <a:extLst>
              <a:ext uri="{FF2B5EF4-FFF2-40B4-BE49-F238E27FC236}">
                <a16:creationId xmlns:a16="http://schemas.microsoft.com/office/drawing/2014/main" id="{0B8BFA2C-A87E-16B6-B052-FAC8AA161D53}"/>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2</a:t>
            </a:r>
          </a:p>
        </p:txBody>
      </p:sp>
    </p:spTree>
    <p:extLst>
      <p:ext uri="{BB962C8B-B14F-4D97-AF65-F5344CB8AC3E}">
        <p14:creationId xmlns:p14="http://schemas.microsoft.com/office/powerpoint/2010/main" val="12561463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screenshot, graphics, design&#10;&#10;Description automatically generated">
            <a:extLst>
              <a:ext uri="{FF2B5EF4-FFF2-40B4-BE49-F238E27FC236}">
                <a16:creationId xmlns:a16="http://schemas.microsoft.com/office/drawing/2014/main" id="{823773EC-FF39-3E34-2F0E-AC91C83F68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9699" y="686886"/>
            <a:ext cx="18544602" cy="12342227"/>
          </a:xfrm>
          <a:prstGeom prst="rect">
            <a:avLst/>
          </a:prstGeom>
        </p:spPr>
      </p:pic>
      <p:sp>
        <p:nvSpPr>
          <p:cNvPr id="2" name="Slide Number Placeholder 1">
            <a:extLst>
              <a:ext uri="{FF2B5EF4-FFF2-40B4-BE49-F238E27FC236}">
                <a16:creationId xmlns:a16="http://schemas.microsoft.com/office/drawing/2014/main" id="{1274E786-73A0-9054-28C1-E3E724EF7849}"/>
              </a:ext>
            </a:extLst>
          </p:cNvPr>
          <p:cNvSpPr>
            <a:spLocks noGrp="1"/>
          </p:cNvSpPr>
          <p:nvPr>
            <p:ph type="sldNum" sz="quarter" idx="4294967295"/>
          </p:nvPr>
        </p:nvSpPr>
        <p:spPr/>
        <p:txBody>
          <a:bodyPr/>
          <a:lstStyle/>
          <a:p>
            <a:fld id="{8D91814E-5425-4341-A2B1-6A80299E6B4D}" type="slidenum">
              <a:rPr lang="en-US" smtClean="0"/>
              <a:t>20</a:t>
            </a:fld>
            <a:endParaRPr lang="en-US"/>
          </a:p>
        </p:txBody>
      </p:sp>
    </p:spTree>
    <p:extLst>
      <p:ext uri="{BB962C8B-B14F-4D97-AF65-F5344CB8AC3E}">
        <p14:creationId xmlns:p14="http://schemas.microsoft.com/office/powerpoint/2010/main" val="25514419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310625-CDED-483D-956E-187015C6C56C}"/>
              </a:ext>
            </a:extLst>
          </p:cNvPr>
          <p:cNvPicPr>
            <a:picLocks noChangeAspect="1"/>
          </p:cNvPicPr>
          <p:nvPr/>
        </p:nvPicPr>
        <p:blipFill>
          <a:blip r:embed="rId3"/>
          <a:stretch>
            <a:fillRect/>
          </a:stretch>
        </p:blipFill>
        <p:spPr>
          <a:xfrm>
            <a:off x="10792808" y="886476"/>
            <a:ext cx="12048902" cy="11379519"/>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8292037" cy="111825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Set Up DD Account</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702821"/>
            <a:ext cx="8292036" cy="1874680"/>
          </a:xfrm>
          <a:prstGeom prst="rect">
            <a:avLst/>
          </a:prstGeom>
          <a:noFill/>
          <a:ln>
            <a:noFill/>
          </a:ln>
        </p:spPr>
        <p:txBody>
          <a:bodyPr spcFirstLastPara="1" wrap="square" lIns="19050" tIns="19050" rIns="19050" bIns="19050" anchor="t" anchorCtr="0">
            <a:spAutoFit/>
          </a:bodyPr>
          <a:lstStyle/>
          <a:p>
            <a:pPr marL="0" marR="0" lvl="0" indent="0" algn="l" rtl="0">
              <a:lnSpc>
                <a:spcPct val="318612"/>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fill out the form to set up a new account.</a:t>
            </a:r>
            <a:endParaRPr lang="en-US"/>
          </a:p>
        </p:txBody>
      </p:sp>
      <p:sp>
        <p:nvSpPr>
          <p:cNvPr id="8" name="Circle">
            <a:extLst>
              <a:ext uri="{FF2B5EF4-FFF2-40B4-BE49-F238E27FC236}">
                <a16:creationId xmlns:a16="http://schemas.microsoft.com/office/drawing/2014/main" id="{25F52F91-C688-A962-A85A-BCD332204DA1}"/>
              </a:ext>
            </a:extLst>
          </p:cNvPr>
          <p:cNvSpPr/>
          <p:nvPr/>
        </p:nvSpPr>
        <p:spPr>
          <a:xfrm>
            <a:off x="952886" y="3754391"/>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10" name="Google Shape;157;p25">
            <a:extLst>
              <a:ext uri="{FF2B5EF4-FFF2-40B4-BE49-F238E27FC236}">
                <a16:creationId xmlns:a16="http://schemas.microsoft.com/office/drawing/2014/main" id="{74E48F6A-D189-326C-49A9-69CBE3341D8D}"/>
              </a:ext>
            </a:extLst>
          </p:cNvPr>
          <p:cNvSpPr txBox="1"/>
          <p:nvPr/>
        </p:nvSpPr>
        <p:spPr>
          <a:xfrm>
            <a:off x="1759710" y="3766979"/>
            <a:ext cx="8117962" cy="1874680"/>
          </a:xfrm>
          <a:prstGeom prst="rect">
            <a:avLst/>
          </a:prstGeom>
          <a:noFill/>
          <a:ln>
            <a:noFill/>
          </a:ln>
        </p:spPr>
        <p:txBody>
          <a:bodyPr spcFirstLastPara="1" wrap="square" lIns="19050" tIns="19050" rIns="19050" bIns="19050" anchor="t" anchorCtr="0">
            <a:spAutoFit/>
          </a:bodyPr>
          <a:lstStyle/>
          <a:p>
            <a:pPr marL="0" marR="0" lvl="0" indent="0" algn="l" rtl="0">
              <a:lnSpc>
                <a:spcPct val="318612"/>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Select account type — checking or savings.</a:t>
            </a:r>
            <a:endParaRPr lang="en-US"/>
          </a:p>
        </p:txBody>
      </p:sp>
      <p:sp>
        <p:nvSpPr>
          <p:cNvPr id="13" name="Circle">
            <a:extLst>
              <a:ext uri="{FF2B5EF4-FFF2-40B4-BE49-F238E27FC236}">
                <a16:creationId xmlns:a16="http://schemas.microsoft.com/office/drawing/2014/main" id="{7F2EA76F-D1E3-350D-2097-CF864631F1A3}"/>
              </a:ext>
            </a:extLst>
          </p:cNvPr>
          <p:cNvSpPr/>
          <p:nvPr/>
        </p:nvSpPr>
        <p:spPr>
          <a:xfrm>
            <a:off x="13607865" y="5551045"/>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7" name="Google Shape;157;p25">
            <a:extLst>
              <a:ext uri="{FF2B5EF4-FFF2-40B4-BE49-F238E27FC236}">
                <a16:creationId xmlns:a16="http://schemas.microsoft.com/office/drawing/2014/main" id="{D88ACD66-F349-3BF7-A3F0-32A2955B568C}"/>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3</a:t>
            </a:r>
          </a:p>
        </p:txBody>
      </p:sp>
    </p:spTree>
    <p:extLst>
      <p:ext uri="{BB962C8B-B14F-4D97-AF65-F5344CB8AC3E}">
        <p14:creationId xmlns:p14="http://schemas.microsoft.com/office/powerpoint/2010/main" val="13690635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47BAE48-4488-EB13-C927-7DD385BC2F0D}"/>
              </a:ext>
            </a:extLst>
          </p:cNvPr>
          <p:cNvPicPr>
            <a:picLocks noChangeAspect="1"/>
          </p:cNvPicPr>
          <p:nvPr/>
        </p:nvPicPr>
        <p:blipFill>
          <a:blip r:embed="rId3"/>
          <a:stretch>
            <a:fillRect/>
          </a:stretch>
        </p:blipFill>
        <p:spPr>
          <a:xfrm>
            <a:off x="10791634" y="886479"/>
            <a:ext cx="12048903" cy="11379520"/>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12881647"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Set Up DD Account</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702821"/>
            <a:ext cx="8292036"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fill out the form to set up a new account.</a:t>
            </a:r>
            <a:endParaRPr lang="en-US"/>
          </a:p>
        </p:txBody>
      </p:sp>
      <p:sp>
        <p:nvSpPr>
          <p:cNvPr id="8" name="Circle">
            <a:extLst>
              <a:ext uri="{FF2B5EF4-FFF2-40B4-BE49-F238E27FC236}">
                <a16:creationId xmlns:a16="http://schemas.microsoft.com/office/drawing/2014/main" id="{25F52F91-C688-A962-A85A-BCD332204DA1}"/>
              </a:ext>
            </a:extLst>
          </p:cNvPr>
          <p:cNvSpPr/>
          <p:nvPr/>
        </p:nvSpPr>
        <p:spPr>
          <a:xfrm>
            <a:off x="952886" y="3754391"/>
            <a:ext cx="552253" cy="560887"/>
          </a:xfrm>
          <a:prstGeom prst="ellipse">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1</a:t>
            </a:r>
          </a:p>
        </p:txBody>
      </p:sp>
      <p:sp>
        <p:nvSpPr>
          <p:cNvPr id="10" name="Google Shape;157;p25">
            <a:extLst>
              <a:ext uri="{FF2B5EF4-FFF2-40B4-BE49-F238E27FC236}">
                <a16:creationId xmlns:a16="http://schemas.microsoft.com/office/drawing/2014/main" id="{74E48F6A-D189-326C-49A9-69CBE3341D8D}"/>
              </a:ext>
            </a:extLst>
          </p:cNvPr>
          <p:cNvSpPr txBox="1"/>
          <p:nvPr/>
        </p:nvSpPr>
        <p:spPr>
          <a:xfrm>
            <a:off x="1759710" y="3766979"/>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Tooltips guide users to find their </a:t>
            </a:r>
            <a:r>
              <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Routing Number </a:t>
            </a: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and </a:t>
            </a:r>
            <a:r>
              <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Account Number.</a:t>
            </a:r>
            <a:endParaRPr lang="en-US"/>
          </a:p>
        </p:txBody>
      </p:sp>
      <p:sp>
        <p:nvSpPr>
          <p:cNvPr id="11" name="Circle">
            <a:extLst>
              <a:ext uri="{FF2B5EF4-FFF2-40B4-BE49-F238E27FC236}">
                <a16:creationId xmlns:a16="http://schemas.microsoft.com/office/drawing/2014/main" id="{9BA2AAF1-B409-08C6-B506-2592CF82B987}"/>
              </a:ext>
            </a:extLst>
          </p:cNvPr>
          <p:cNvSpPr/>
          <p:nvPr/>
        </p:nvSpPr>
        <p:spPr>
          <a:xfrm>
            <a:off x="952886" y="3756927"/>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2</a:t>
            </a:r>
          </a:p>
        </p:txBody>
      </p:sp>
      <p:sp>
        <p:nvSpPr>
          <p:cNvPr id="17" name="Circle">
            <a:extLst>
              <a:ext uri="{FF2B5EF4-FFF2-40B4-BE49-F238E27FC236}">
                <a16:creationId xmlns:a16="http://schemas.microsoft.com/office/drawing/2014/main" id="{8A0E79E7-731D-A965-716D-8DD722E1C3DB}"/>
              </a:ext>
            </a:extLst>
          </p:cNvPr>
          <p:cNvSpPr/>
          <p:nvPr/>
        </p:nvSpPr>
        <p:spPr>
          <a:xfrm>
            <a:off x="18711647" y="3228606"/>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2</a:t>
            </a:r>
          </a:p>
        </p:txBody>
      </p:sp>
      <p:sp>
        <p:nvSpPr>
          <p:cNvPr id="3" name="Google Shape;157;p25">
            <a:extLst>
              <a:ext uri="{FF2B5EF4-FFF2-40B4-BE49-F238E27FC236}">
                <a16:creationId xmlns:a16="http://schemas.microsoft.com/office/drawing/2014/main" id="{67BF7A3E-4C3D-CDCE-A222-47357E285FE5}"/>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4</a:t>
            </a:r>
          </a:p>
        </p:txBody>
      </p:sp>
    </p:spTree>
    <p:extLst>
      <p:ext uri="{BB962C8B-B14F-4D97-AF65-F5344CB8AC3E}">
        <p14:creationId xmlns:p14="http://schemas.microsoft.com/office/powerpoint/2010/main" val="23589087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2DC26CA-0CCB-1AB2-6152-AC7B8166810C}"/>
              </a:ext>
            </a:extLst>
          </p:cNvPr>
          <p:cNvPicPr>
            <a:picLocks noChangeAspect="1"/>
          </p:cNvPicPr>
          <p:nvPr/>
        </p:nvPicPr>
        <p:blipFill rotWithShape="1">
          <a:blip r:embed="rId3"/>
          <a:srcRect t="26578" b="40862"/>
          <a:stretch/>
        </p:blipFill>
        <p:spPr>
          <a:xfrm>
            <a:off x="10786987" y="1264851"/>
            <a:ext cx="12048902" cy="3705103"/>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12881647" cy="111825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Set Up DD Account</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702821"/>
            <a:ext cx="8292036"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fill out the form to set up a new account.</a:t>
            </a:r>
            <a:endParaRPr lang="en-US"/>
          </a:p>
        </p:txBody>
      </p:sp>
      <p:sp>
        <p:nvSpPr>
          <p:cNvPr id="15" name="Google Shape;157;p25">
            <a:extLst>
              <a:ext uri="{FF2B5EF4-FFF2-40B4-BE49-F238E27FC236}">
                <a16:creationId xmlns:a16="http://schemas.microsoft.com/office/drawing/2014/main" id="{9C6A3147-3140-ECAE-9FDC-12A0E5B427A9}"/>
              </a:ext>
            </a:extLst>
          </p:cNvPr>
          <p:cNvSpPr txBox="1"/>
          <p:nvPr/>
        </p:nvSpPr>
        <p:spPr>
          <a:xfrm>
            <a:off x="1759710" y="3766979"/>
            <a:ext cx="8117962" cy="33957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Once a valid routing number is entered, a confirmation visualization appears. See below for design options.</a:t>
            </a:r>
            <a:endPar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Circle">
            <a:extLst>
              <a:ext uri="{FF2B5EF4-FFF2-40B4-BE49-F238E27FC236}">
                <a16:creationId xmlns:a16="http://schemas.microsoft.com/office/drawing/2014/main" id="{631F1004-019C-708B-346F-96F143E84A01}"/>
              </a:ext>
            </a:extLst>
          </p:cNvPr>
          <p:cNvSpPr/>
          <p:nvPr/>
        </p:nvSpPr>
        <p:spPr>
          <a:xfrm>
            <a:off x="952886" y="3756927"/>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3</a:t>
            </a:r>
          </a:p>
        </p:txBody>
      </p:sp>
      <p:sp>
        <p:nvSpPr>
          <p:cNvPr id="21" name="Circle">
            <a:extLst>
              <a:ext uri="{FF2B5EF4-FFF2-40B4-BE49-F238E27FC236}">
                <a16:creationId xmlns:a16="http://schemas.microsoft.com/office/drawing/2014/main" id="{3B176A90-309C-0B7D-B782-305E6CA1417F}"/>
              </a:ext>
            </a:extLst>
          </p:cNvPr>
          <p:cNvSpPr/>
          <p:nvPr/>
        </p:nvSpPr>
        <p:spPr>
          <a:xfrm>
            <a:off x="19441467" y="3242946"/>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3</a:t>
            </a:r>
          </a:p>
        </p:txBody>
      </p:sp>
      <p:pic>
        <p:nvPicPr>
          <p:cNvPr id="3" name="Picture 2">
            <a:extLst>
              <a:ext uri="{FF2B5EF4-FFF2-40B4-BE49-F238E27FC236}">
                <a16:creationId xmlns:a16="http://schemas.microsoft.com/office/drawing/2014/main" id="{972ABF1B-52D7-9939-4F60-E464A0C32C15}"/>
              </a:ext>
            </a:extLst>
          </p:cNvPr>
          <p:cNvPicPr>
            <a:picLocks noChangeAspect="1"/>
          </p:cNvPicPr>
          <p:nvPr/>
        </p:nvPicPr>
        <p:blipFill rotWithShape="1">
          <a:blip r:embed="rId4"/>
          <a:srcRect l="22411" t="37241" r="22026" b="40922"/>
          <a:stretch/>
        </p:blipFill>
        <p:spPr>
          <a:xfrm>
            <a:off x="8844309" y="9361336"/>
            <a:ext cx="7133016" cy="2647678"/>
          </a:xfrm>
          <a:prstGeom prst="rect">
            <a:avLst/>
          </a:prstGeom>
          <a:ln>
            <a:solidFill>
              <a:schemeClr val="accent5"/>
            </a:solidFill>
          </a:ln>
        </p:spPr>
      </p:pic>
      <p:sp>
        <p:nvSpPr>
          <p:cNvPr id="13" name="Google Shape;157;p25">
            <a:extLst>
              <a:ext uri="{FF2B5EF4-FFF2-40B4-BE49-F238E27FC236}">
                <a16:creationId xmlns:a16="http://schemas.microsoft.com/office/drawing/2014/main" id="{59AB52CF-AAA4-90C7-7F1D-3BDBA42393BB}"/>
              </a:ext>
            </a:extLst>
          </p:cNvPr>
          <p:cNvSpPr txBox="1"/>
          <p:nvPr/>
        </p:nvSpPr>
        <p:spPr>
          <a:xfrm>
            <a:off x="952188" y="6724697"/>
            <a:ext cx="4759843"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Design Options</a:t>
            </a:r>
            <a:endPar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Circle">
            <a:extLst>
              <a:ext uri="{FF2B5EF4-FFF2-40B4-BE49-F238E27FC236}">
                <a16:creationId xmlns:a16="http://schemas.microsoft.com/office/drawing/2014/main" id="{92635DF3-0025-8C16-1494-5621F855B5F0}"/>
              </a:ext>
            </a:extLst>
          </p:cNvPr>
          <p:cNvSpPr/>
          <p:nvPr/>
        </p:nvSpPr>
        <p:spPr>
          <a:xfrm>
            <a:off x="952188" y="7668087"/>
            <a:ext cx="552253" cy="560887"/>
          </a:xfrm>
          <a:prstGeom prst="ellipse">
            <a:avLst/>
          </a:prstGeom>
          <a:solidFill>
            <a:srgbClr val="0070C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A</a:t>
            </a:r>
          </a:p>
        </p:txBody>
      </p:sp>
      <p:sp>
        <p:nvSpPr>
          <p:cNvPr id="17" name="Google Shape;157;p25">
            <a:extLst>
              <a:ext uri="{FF2B5EF4-FFF2-40B4-BE49-F238E27FC236}">
                <a16:creationId xmlns:a16="http://schemas.microsoft.com/office/drawing/2014/main" id="{5C86F927-513A-5FF2-380D-81D3AF3F1B20}"/>
              </a:ext>
            </a:extLst>
          </p:cNvPr>
          <p:cNvSpPr txBox="1"/>
          <p:nvPr/>
        </p:nvSpPr>
        <p:spPr>
          <a:xfrm>
            <a:off x="1759710" y="7668087"/>
            <a:ext cx="4759843"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Checkmark</a:t>
            </a:r>
            <a:endPar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23" name="Picture 22">
            <a:extLst>
              <a:ext uri="{FF2B5EF4-FFF2-40B4-BE49-F238E27FC236}">
                <a16:creationId xmlns:a16="http://schemas.microsoft.com/office/drawing/2014/main" id="{F25FC15E-04E6-98DF-2F61-836818FDA2AF}"/>
              </a:ext>
            </a:extLst>
          </p:cNvPr>
          <p:cNvPicPr>
            <a:picLocks noChangeAspect="1"/>
          </p:cNvPicPr>
          <p:nvPr/>
        </p:nvPicPr>
        <p:blipFill rotWithShape="1">
          <a:blip r:embed="rId5"/>
          <a:srcRect l="21603" t="37603" r="22216" b="40317"/>
          <a:stretch/>
        </p:blipFill>
        <p:spPr>
          <a:xfrm>
            <a:off x="952188" y="9361336"/>
            <a:ext cx="7133016" cy="2647678"/>
          </a:xfrm>
          <a:prstGeom prst="rect">
            <a:avLst/>
          </a:prstGeom>
          <a:ln>
            <a:solidFill>
              <a:schemeClr val="accent5"/>
            </a:solidFill>
          </a:ln>
        </p:spPr>
      </p:pic>
      <p:sp>
        <p:nvSpPr>
          <p:cNvPr id="24" name="Google Shape;157;p25">
            <a:extLst>
              <a:ext uri="{FF2B5EF4-FFF2-40B4-BE49-F238E27FC236}">
                <a16:creationId xmlns:a16="http://schemas.microsoft.com/office/drawing/2014/main" id="{E0AD54E3-AF9E-1C97-7AFD-C00D1C5F352E}"/>
              </a:ext>
            </a:extLst>
          </p:cNvPr>
          <p:cNvSpPr txBox="1"/>
          <p:nvPr/>
        </p:nvSpPr>
        <p:spPr>
          <a:xfrm>
            <a:off x="1759710" y="8309766"/>
            <a:ext cx="6564893" cy="1163139"/>
          </a:xfrm>
          <a:prstGeom prst="rect">
            <a:avLst/>
          </a:prstGeom>
          <a:noFill/>
          <a:ln>
            <a:noFill/>
          </a:ln>
        </p:spPr>
        <p:txBody>
          <a:bodyPr spcFirstLastPara="1" wrap="square" lIns="19050" tIns="19050" rIns="19050" bIns="19050" anchor="t" anchorCtr="0">
            <a:spAutoFit/>
          </a:bodyPr>
          <a:lstStyle/>
          <a:p>
            <a:pPr marL="0" marR="0" lvl="0" indent="0" algn="l" rtl="0">
              <a:lnSpc>
                <a:spcPct val="203004"/>
              </a:lnSpc>
              <a:spcBef>
                <a:spcPts val="0"/>
              </a:spcBef>
              <a:buClr>
                <a:srgbClr val="001F67"/>
              </a:buClr>
              <a:buSzPts val="1100"/>
              <a:buFont typeface="IBM Plex Sans"/>
              <a:buNone/>
            </a:pPr>
            <a:r>
              <a:rPr lang="en-US" sz="1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A green checkmark appears to show that a valid routing number has been entered.</a:t>
            </a:r>
            <a:endParaRPr lang="en-US" sz="1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 name="Circle">
            <a:extLst>
              <a:ext uri="{FF2B5EF4-FFF2-40B4-BE49-F238E27FC236}">
                <a16:creationId xmlns:a16="http://schemas.microsoft.com/office/drawing/2014/main" id="{A901AC79-C335-3465-4BAB-183031E2D6C4}"/>
              </a:ext>
            </a:extLst>
          </p:cNvPr>
          <p:cNvSpPr/>
          <p:nvPr/>
        </p:nvSpPr>
        <p:spPr>
          <a:xfrm>
            <a:off x="8705935" y="7668087"/>
            <a:ext cx="552253" cy="560887"/>
          </a:xfrm>
          <a:prstGeom prst="ellipse">
            <a:avLst/>
          </a:prstGeom>
          <a:solidFill>
            <a:srgbClr val="0070C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B</a:t>
            </a:r>
          </a:p>
        </p:txBody>
      </p:sp>
      <p:sp>
        <p:nvSpPr>
          <p:cNvPr id="26" name="Google Shape;157;p25">
            <a:extLst>
              <a:ext uri="{FF2B5EF4-FFF2-40B4-BE49-F238E27FC236}">
                <a16:creationId xmlns:a16="http://schemas.microsoft.com/office/drawing/2014/main" id="{0D41398F-69E8-7C2C-1500-812A07C5F7D1}"/>
              </a:ext>
            </a:extLst>
          </p:cNvPr>
          <p:cNvSpPr txBox="1"/>
          <p:nvPr/>
        </p:nvSpPr>
        <p:spPr>
          <a:xfrm>
            <a:off x="9513457" y="7668087"/>
            <a:ext cx="4759843"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Bank Name</a:t>
            </a:r>
            <a:endPar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 name="Google Shape;157;p25">
            <a:extLst>
              <a:ext uri="{FF2B5EF4-FFF2-40B4-BE49-F238E27FC236}">
                <a16:creationId xmlns:a16="http://schemas.microsoft.com/office/drawing/2014/main" id="{29A7576B-3463-4D80-DDBB-D768F191C654}"/>
              </a:ext>
            </a:extLst>
          </p:cNvPr>
          <p:cNvSpPr txBox="1"/>
          <p:nvPr/>
        </p:nvSpPr>
        <p:spPr>
          <a:xfrm>
            <a:off x="9513458" y="8309766"/>
            <a:ext cx="6463868" cy="600805"/>
          </a:xfrm>
          <a:prstGeom prst="rect">
            <a:avLst/>
          </a:prstGeom>
          <a:noFill/>
          <a:ln>
            <a:noFill/>
          </a:ln>
        </p:spPr>
        <p:txBody>
          <a:bodyPr spcFirstLastPara="1" wrap="square" lIns="19050" tIns="19050" rIns="19050" bIns="19050" anchor="t" anchorCtr="0">
            <a:spAutoFit/>
          </a:bodyPr>
          <a:lstStyle/>
          <a:p>
            <a:pPr marL="0" marR="0" lvl="0" indent="0" algn="l" rtl="0">
              <a:lnSpc>
                <a:spcPct val="203004"/>
              </a:lnSpc>
              <a:spcBef>
                <a:spcPts val="0"/>
              </a:spcBef>
              <a:buClr>
                <a:srgbClr val="001F67"/>
              </a:buClr>
              <a:buSzPts val="1100"/>
              <a:buFont typeface="IBM Plex Sans"/>
              <a:buNone/>
            </a:pPr>
            <a:r>
              <a:rPr lang="en-US" sz="1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The bank name of the validated routing number appears.</a:t>
            </a:r>
            <a:endParaRPr lang="en-US" sz="1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 name="Circle">
            <a:extLst>
              <a:ext uri="{FF2B5EF4-FFF2-40B4-BE49-F238E27FC236}">
                <a16:creationId xmlns:a16="http://schemas.microsoft.com/office/drawing/2014/main" id="{FC0C235F-465E-F598-E45A-5FF1B63E010E}"/>
              </a:ext>
            </a:extLst>
          </p:cNvPr>
          <p:cNvSpPr/>
          <p:nvPr/>
        </p:nvSpPr>
        <p:spPr>
          <a:xfrm>
            <a:off x="16407707" y="7668087"/>
            <a:ext cx="552253" cy="560887"/>
          </a:xfrm>
          <a:prstGeom prst="ellipse">
            <a:avLst/>
          </a:prstGeom>
          <a:solidFill>
            <a:srgbClr val="0070C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C</a:t>
            </a:r>
          </a:p>
        </p:txBody>
      </p:sp>
      <p:sp>
        <p:nvSpPr>
          <p:cNvPr id="30" name="Google Shape;157;p25">
            <a:extLst>
              <a:ext uri="{FF2B5EF4-FFF2-40B4-BE49-F238E27FC236}">
                <a16:creationId xmlns:a16="http://schemas.microsoft.com/office/drawing/2014/main" id="{87BB73AB-D816-1D74-0235-65E1BBB5980B}"/>
              </a:ext>
            </a:extLst>
          </p:cNvPr>
          <p:cNvSpPr txBox="1"/>
          <p:nvPr/>
        </p:nvSpPr>
        <p:spPr>
          <a:xfrm>
            <a:off x="17215229" y="7668087"/>
            <a:ext cx="4759843"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Bank &amp; Logo Name</a:t>
            </a:r>
            <a:endPar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 name="Google Shape;157;p25">
            <a:extLst>
              <a:ext uri="{FF2B5EF4-FFF2-40B4-BE49-F238E27FC236}">
                <a16:creationId xmlns:a16="http://schemas.microsoft.com/office/drawing/2014/main" id="{57AE91A5-3E1E-FE5E-597D-505CD1C4B253}"/>
              </a:ext>
            </a:extLst>
          </p:cNvPr>
          <p:cNvSpPr txBox="1"/>
          <p:nvPr/>
        </p:nvSpPr>
        <p:spPr>
          <a:xfrm>
            <a:off x="17215230" y="8309766"/>
            <a:ext cx="6463868" cy="1163139"/>
          </a:xfrm>
          <a:prstGeom prst="rect">
            <a:avLst/>
          </a:prstGeom>
          <a:noFill/>
          <a:ln>
            <a:noFill/>
          </a:ln>
        </p:spPr>
        <p:txBody>
          <a:bodyPr spcFirstLastPara="1" wrap="square" lIns="19050" tIns="19050" rIns="19050" bIns="19050" anchor="t" anchorCtr="0">
            <a:spAutoFit/>
          </a:bodyPr>
          <a:lstStyle/>
          <a:p>
            <a:pPr marL="0" marR="0" lvl="0" indent="0" algn="l" rtl="0">
              <a:lnSpc>
                <a:spcPct val="203004"/>
              </a:lnSpc>
              <a:spcBef>
                <a:spcPts val="0"/>
              </a:spcBef>
              <a:buClr>
                <a:srgbClr val="001F67"/>
              </a:buClr>
              <a:buSzPts val="1100"/>
              <a:buFont typeface="IBM Plex Sans"/>
              <a:buNone/>
            </a:pPr>
            <a:r>
              <a:rPr lang="en-US" sz="1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The bank name of the validated routing number and its logo appears.</a:t>
            </a:r>
            <a:endParaRPr lang="en-US" sz="1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32" name="Picture 31">
            <a:extLst>
              <a:ext uri="{FF2B5EF4-FFF2-40B4-BE49-F238E27FC236}">
                <a16:creationId xmlns:a16="http://schemas.microsoft.com/office/drawing/2014/main" id="{8C0EA4C3-E669-268B-F6C1-812CFC475D95}"/>
              </a:ext>
            </a:extLst>
          </p:cNvPr>
          <p:cNvPicPr>
            <a:picLocks noChangeAspect="1"/>
          </p:cNvPicPr>
          <p:nvPr/>
        </p:nvPicPr>
        <p:blipFill rotWithShape="1">
          <a:blip r:embed="rId3"/>
          <a:srcRect l="21386" t="37260" r="22942" b="40862"/>
          <a:stretch/>
        </p:blipFill>
        <p:spPr>
          <a:xfrm>
            <a:off x="16546081" y="9361336"/>
            <a:ext cx="7133016" cy="2647315"/>
          </a:xfrm>
          <a:prstGeom prst="rect">
            <a:avLst/>
          </a:prstGeom>
          <a:ln>
            <a:solidFill>
              <a:schemeClr val="accent5"/>
            </a:solidFill>
          </a:ln>
        </p:spPr>
      </p:pic>
      <p:sp>
        <p:nvSpPr>
          <p:cNvPr id="33" name="Google Shape;157;p25">
            <a:extLst>
              <a:ext uri="{FF2B5EF4-FFF2-40B4-BE49-F238E27FC236}">
                <a16:creationId xmlns:a16="http://schemas.microsoft.com/office/drawing/2014/main" id="{0CEB8230-9310-BCB7-58F5-3D66AF6CEA3C}"/>
              </a:ext>
            </a:extLst>
          </p:cNvPr>
          <p:cNvSpPr txBox="1"/>
          <p:nvPr/>
        </p:nvSpPr>
        <p:spPr>
          <a:xfrm>
            <a:off x="952188" y="12572370"/>
            <a:ext cx="12241298" cy="600805"/>
          </a:xfrm>
          <a:prstGeom prst="rect">
            <a:avLst/>
          </a:prstGeom>
          <a:noFill/>
          <a:ln>
            <a:noFill/>
          </a:ln>
        </p:spPr>
        <p:txBody>
          <a:bodyPr spcFirstLastPara="1" wrap="square" lIns="19050" tIns="19050" rIns="19050" bIns="19050" anchor="t" anchorCtr="0">
            <a:spAutoFit/>
          </a:bodyPr>
          <a:lstStyle/>
          <a:p>
            <a:pPr marL="0" marR="0" lvl="0" indent="0" algn="l" rtl="0">
              <a:lnSpc>
                <a:spcPct val="203004"/>
              </a:lnSpc>
              <a:spcBef>
                <a:spcPts val="0"/>
              </a:spcBef>
              <a:buClr>
                <a:srgbClr val="001F67"/>
              </a:buClr>
              <a:buSzPts val="1100"/>
              <a:buFont typeface="IBM Plex Sans"/>
              <a:buNone/>
            </a:pPr>
            <a:r>
              <a:rPr lang="en-US" sz="1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 Each design option from A-C improves the user experience and potentially increases engineering effort to implement.</a:t>
            </a:r>
            <a:endParaRPr lang="en-US"/>
          </a:p>
        </p:txBody>
      </p:sp>
      <p:sp>
        <p:nvSpPr>
          <p:cNvPr id="7" name="Google Shape;157;p25">
            <a:extLst>
              <a:ext uri="{FF2B5EF4-FFF2-40B4-BE49-F238E27FC236}">
                <a16:creationId xmlns:a16="http://schemas.microsoft.com/office/drawing/2014/main" id="{C79E6AE7-405A-4C9F-1A62-FD654D04E93B}"/>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5</a:t>
            </a:r>
          </a:p>
        </p:txBody>
      </p:sp>
    </p:spTree>
    <p:extLst>
      <p:ext uri="{BB962C8B-B14F-4D97-AF65-F5344CB8AC3E}">
        <p14:creationId xmlns:p14="http://schemas.microsoft.com/office/powerpoint/2010/main" val="25387356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0F65BF-8AA2-3948-BB8A-E7F51D89CDEF}"/>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B67C159E-1312-76A4-908C-37BF85373B3C}"/>
              </a:ext>
            </a:extLst>
          </p:cNvPr>
          <p:cNvPicPr>
            <a:picLocks noChangeAspect="1"/>
          </p:cNvPicPr>
          <p:nvPr/>
        </p:nvPicPr>
        <p:blipFill rotWithShape="1">
          <a:blip r:embed="rId3"/>
          <a:srcRect l="21707" t="29758" r="20224" b="37241"/>
          <a:stretch/>
        </p:blipFill>
        <p:spPr>
          <a:xfrm>
            <a:off x="10786986" y="906404"/>
            <a:ext cx="12028489" cy="6456297"/>
          </a:xfrm>
          <a:prstGeom prst="rect">
            <a:avLst/>
          </a:prstGeom>
          <a:ln>
            <a:solidFill>
              <a:schemeClr val="accent5"/>
            </a:solidFill>
          </a:ln>
        </p:spPr>
      </p:pic>
      <p:sp>
        <p:nvSpPr>
          <p:cNvPr id="2" name="Placeholder Demo Text">
            <a:extLst>
              <a:ext uri="{FF2B5EF4-FFF2-40B4-BE49-F238E27FC236}">
                <a16:creationId xmlns:a16="http://schemas.microsoft.com/office/drawing/2014/main" id="{FC086F54-EE89-E18E-A2A3-8C1D73786B00}"/>
              </a:ext>
            </a:extLst>
          </p:cNvPr>
          <p:cNvSpPr txBox="1"/>
          <p:nvPr/>
        </p:nvSpPr>
        <p:spPr>
          <a:xfrm>
            <a:off x="952886" y="1222352"/>
            <a:ext cx="12881647"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Set Up DD Account</a:t>
            </a:r>
          </a:p>
        </p:txBody>
      </p:sp>
      <p:grpSp>
        <p:nvGrpSpPr>
          <p:cNvPr id="4" name="Group">
            <a:extLst>
              <a:ext uri="{FF2B5EF4-FFF2-40B4-BE49-F238E27FC236}">
                <a16:creationId xmlns:a16="http://schemas.microsoft.com/office/drawing/2014/main" id="{42BE98A0-3F9F-4CDC-4AFA-638E1F3E29AF}"/>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A6B033F7-5BA0-4629-F6A4-9B7869D4933C}"/>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6DBE04CD-612D-741C-E64C-9E980E3357CF}"/>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35411F90-84D5-FFCB-1784-5816BAD5FC16}"/>
              </a:ext>
            </a:extLst>
          </p:cNvPr>
          <p:cNvSpPr txBox="1"/>
          <p:nvPr/>
        </p:nvSpPr>
        <p:spPr>
          <a:xfrm>
            <a:off x="952887" y="2702821"/>
            <a:ext cx="8292036"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fill out the form to set up a new account.</a:t>
            </a:r>
            <a:endParaRPr lang="en-US"/>
          </a:p>
        </p:txBody>
      </p:sp>
      <p:sp>
        <p:nvSpPr>
          <p:cNvPr id="15" name="Google Shape;157;p25">
            <a:extLst>
              <a:ext uri="{FF2B5EF4-FFF2-40B4-BE49-F238E27FC236}">
                <a16:creationId xmlns:a16="http://schemas.microsoft.com/office/drawing/2014/main" id="{791C61A9-5C17-EEB7-7C5B-9C6901957D1D}"/>
              </a:ext>
            </a:extLst>
          </p:cNvPr>
          <p:cNvSpPr txBox="1"/>
          <p:nvPr/>
        </p:nvSpPr>
        <p:spPr>
          <a:xfrm>
            <a:off x="1759710" y="3766979"/>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If an invalid routing number is entered, an error message appears.</a:t>
            </a:r>
            <a:endParaRPr lang="en-US"/>
          </a:p>
        </p:txBody>
      </p:sp>
      <p:sp>
        <p:nvSpPr>
          <p:cNvPr id="18" name="Circle">
            <a:extLst>
              <a:ext uri="{FF2B5EF4-FFF2-40B4-BE49-F238E27FC236}">
                <a16:creationId xmlns:a16="http://schemas.microsoft.com/office/drawing/2014/main" id="{2D2BDD5E-E86C-5E25-1968-9EB123392B0A}"/>
              </a:ext>
            </a:extLst>
          </p:cNvPr>
          <p:cNvSpPr/>
          <p:nvPr/>
        </p:nvSpPr>
        <p:spPr>
          <a:xfrm>
            <a:off x="952886" y="3756927"/>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4</a:t>
            </a:r>
          </a:p>
        </p:txBody>
      </p:sp>
      <p:sp>
        <p:nvSpPr>
          <p:cNvPr id="13" name="Circle">
            <a:extLst>
              <a:ext uri="{FF2B5EF4-FFF2-40B4-BE49-F238E27FC236}">
                <a16:creationId xmlns:a16="http://schemas.microsoft.com/office/drawing/2014/main" id="{530E47E5-45B7-815F-CACF-2FFB9C829FFA}"/>
              </a:ext>
            </a:extLst>
          </p:cNvPr>
          <p:cNvSpPr/>
          <p:nvPr/>
        </p:nvSpPr>
        <p:spPr>
          <a:xfrm>
            <a:off x="11639747" y="4007352"/>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4</a:t>
            </a:r>
          </a:p>
        </p:txBody>
      </p:sp>
      <p:sp>
        <p:nvSpPr>
          <p:cNvPr id="3" name="Google Shape;157;p25">
            <a:extLst>
              <a:ext uri="{FF2B5EF4-FFF2-40B4-BE49-F238E27FC236}">
                <a16:creationId xmlns:a16="http://schemas.microsoft.com/office/drawing/2014/main" id="{EEC03321-E3E4-5FD9-4502-613C5CD3D2C9}"/>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6</a:t>
            </a:r>
          </a:p>
        </p:txBody>
      </p:sp>
    </p:spTree>
    <p:extLst>
      <p:ext uri="{BB962C8B-B14F-4D97-AF65-F5344CB8AC3E}">
        <p14:creationId xmlns:p14="http://schemas.microsoft.com/office/powerpoint/2010/main" val="16050806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3C66EC-6B5A-7791-9833-635856791549}"/>
              </a:ext>
            </a:extLst>
          </p:cNvPr>
          <p:cNvPicPr>
            <a:picLocks noChangeAspect="1"/>
          </p:cNvPicPr>
          <p:nvPr/>
        </p:nvPicPr>
        <p:blipFill>
          <a:blip r:embed="rId3"/>
          <a:stretch>
            <a:fillRect/>
          </a:stretch>
        </p:blipFill>
        <p:spPr>
          <a:xfrm>
            <a:off x="10803089" y="955570"/>
            <a:ext cx="11971631" cy="11306540"/>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12881647"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Set Up DD Account</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702821"/>
            <a:ext cx="8292036"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fill out the form to set up a new account.</a:t>
            </a:r>
            <a:endParaRPr lang="en-US"/>
          </a:p>
        </p:txBody>
      </p:sp>
      <p:sp>
        <p:nvSpPr>
          <p:cNvPr id="15" name="Google Shape;157;p25">
            <a:extLst>
              <a:ext uri="{FF2B5EF4-FFF2-40B4-BE49-F238E27FC236}">
                <a16:creationId xmlns:a16="http://schemas.microsoft.com/office/drawing/2014/main" id="{9C6A3147-3140-ECAE-9FDC-12A0E5B427A9}"/>
              </a:ext>
            </a:extLst>
          </p:cNvPr>
          <p:cNvSpPr txBox="1"/>
          <p:nvPr/>
        </p:nvSpPr>
        <p:spPr>
          <a:xfrm>
            <a:off x="1759710" y="3766979"/>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When the “Account number” field has focus, the entire account number is displayed.</a:t>
            </a:r>
            <a:endPar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Circle">
            <a:extLst>
              <a:ext uri="{FF2B5EF4-FFF2-40B4-BE49-F238E27FC236}">
                <a16:creationId xmlns:a16="http://schemas.microsoft.com/office/drawing/2014/main" id="{631F1004-019C-708B-346F-96F143E84A01}"/>
              </a:ext>
            </a:extLst>
          </p:cNvPr>
          <p:cNvSpPr/>
          <p:nvPr/>
        </p:nvSpPr>
        <p:spPr>
          <a:xfrm>
            <a:off x="952886" y="3756927"/>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5</a:t>
            </a:r>
          </a:p>
        </p:txBody>
      </p:sp>
      <p:sp>
        <p:nvSpPr>
          <p:cNvPr id="19" name="Circle">
            <a:extLst>
              <a:ext uri="{FF2B5EF4-FFF2-40B4-BE49-F238E27FC236}">
                <a16:creationId xmlns:a16="http://schemas.microsoft.com/office/drawing/2014/main" id="{A02ACEAC-4669-A5DB-D766-F6A92119C77D}"/>
              </a:ext>
            </a:extLst>
          </p:cNvPr>
          <p:cNvSpPr/>
          <p:nvPr/>
        </p:nvSpPr>
        <p:spPr>
          <a:xfrm>
            <a:off x="952886" y="5257142"/>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6</a:t>
            </a:r>
          </a:p>
        </p:txBody>
      </p:sp>
      <p:sp>
        <p:nvSpPr>
          <p:cNvPr id="20" name="Google Shape;157;p25">
            <a:extLst>
              <a:ext uri="{FF2B5EF4-FFF2-40B4-BE49-F238E27FC236}">
                <a16:creationId xmlns:a16="http://schemas.microsoft.com/office/drawing/2014/main" id="{7589EFFB-F67C-CEDF-FB64-97A9E62C4A96}"/>
              </a:ext>
            </a:extLst>
          </p:cNvPr>
          <p:cNvSpPr txBox="1"/>
          <p:nvPr/>
        </p:nvSpPr>
        <p:spPr>
          <a:xfrm>
            <a:off x="1759710" y="5269730"/>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After focus is removed, all but the last four alphanumeric characters are hidden.</a:t>
            </a:r>
            <a:endParaRPr lang="en-US"/>
          </a:p>
        </p:txBody>
      </p:sp>
      <p:sp>
        <p:nvSpPr>
          <p:cNvPr id="9" name="Circle">
            <a:extLst>
              <a:ext uri="{FF2B5EF4-FFF2-40B4-BE49-F238E27FC236}">
                <a16:creationId xmlns:a16="http://schemas.microsoft.com/office/drawing/2014/main" id="{2C02F09B-7156-C6A8-49AB-56D15532490D}"/>
              </a:ext>
            </a:extLst>
          </p:cNvPr>
          <p:cNvSpPr/>
          <p:nvPr/>
        </p:nvSpPr>
        <p:spPr>
          <a:xfrm>
            <a:off x="13607393" y="7175997"/>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5</a:t>
            </a:r>
          </a:p>
        </p:txBody>
      </p:sp>
      <p:pic>
        <p:nvPicPr>
          <p:cNvPr id="11" name="Picture 10">
            <a:extLst>
              <a:ext uri="{FF2B5EF4-FFF2-40B4-BE49-F238E27FC236}">
                <a16:creationId xmlns:a16="http://schemas.microsoft.com/office/drawing/2014/main" id="{64C45AF6-AC43-5F12-BAFC-15819E7237A5}"/>
              </a:ext>
            </a:extLst>
          </p:cNvPr>
          <p:cNvPicPr>
            <a:picLocks noChangeAspect="1"/>
          </p:cNvPicPr>
          <p:nvPr/>
        </p:nvPicPr>
        <p:blipFill rotWithShape="1">
          <a:blip r:embed="rId4"/>
          <a:srcRect l="23499" t="29901" r="22198" b="29754"/>
          <a:stretch/>
        </p:blipFill>
        <p:spPr>
          <a:xfrm>
            <a:off x="17439698" y="8295126"/>
            <a:ext cx="6025666" cy="4228162"/>
          </a:xfrm>
          <a:prstGeom prst="rect">
            <a:avLst/>
          </a:prstGeom>
          <a:ln>
            <a:solidFill>
              <a:schemeClr val="accent5"/>
            </a:solidFill>
          </a:ln>
        </p:spPr>
      </p:pic>
      <p:sp>
        <p:nvSpPr>
          <p:cNvPr id="10" name="Circle">
            <a:extLst>
              <a:ext uri="{FF2B5EF4-FFF2-40B4-BE49-F238E27FC236}">
                <a16:creationId xmlns:a16="http://schemas.microsoft.com/office/drawing/2014/main" id="{F2E3648C-5884-907E-0582-74FA614E9F51}"/>
              </a:ext>
            </a:extLst>
          </p:cNvPr>
          <p:cNvSpPr/>
          <p:nvPr/>
        </p:nvSpPr>
        <p:spPr>
          <a:xfrm>
            <a:off x="20452531" y="10838828"/>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6</a:t>
            </a:r>
          </a:p>
        </p:txBody>
      </p:sp>
      <p:sp>
        <p:nvSpPr>
          <p:cNvPr id="7" name="Google Shape;157;p25">
            <a:extLst>
              <a:ext uri="{FF2B5EF4-FFF2-40B4-BE49-F238E27FC236}">
                <a16:creationId xmlns:a16="http://schemas.microsoft.com/office/drawing/2014/main" id="{3CB4B0DD-F20A-DBAB-E3B5-EE99CA1DD266}"/>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7</a:t>
            </a:r>
          </a:p>
        </p:txBody>
      </p:sp>
    </p:spTree>
    <p:extLst>
      <p:ext uri="{BB962C8B-B14F-4D97-AF65-F5344CB8AC3E}">
        <p14:creationId xmlns:p14="http://schemas.microsoft.com/office/powerpoint/2010/main" val="8794236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4C207C4-3D24-DFE5-C1BD-4B9B6DE62F66}"/>
              </a:ext>
            </a:extLst>
          </p:cNvPr>
          <p:cNvPicPr>
            <a:picLocks noChangeAspect="1"/>
          </p:cNvPicPr>
          <p:nvPr/>
        </p:nvPicPr>
        <p:blipFill>
          <a:blip r:embed="rId3"/>
          <a:stretch>
            <a:fillRect/>
          </a:stretch>
        </p:blipFill>
        <p:spPr>
          <a:xfrm>
            <a:off x="10803089" y="948104"/>
            <a:ext cx="11979535" cy="11314005"/>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12881647" cy="111825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Set Up DD Account</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702821"/>
            <a:ext cx="8292036"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fill out the form to set up a new account.</a:t>
            </a:r>
            <a:endParaRPr lang="en-US"/>
          </a:p>
        </p:txBody>
      </p:sp>
      <p:sp>
        <p:nvSpPr>
          <p:cNvPr id="15" name="Google Shape;157;p25">
            <a:extLst>
              <a:ext uri="{FF2B5EF4-FFF2-40B4-BE49-F238E27FC236}">
                <a16:creationId xmlns:a16="http://schemas.microsoft.com/office/drawing/2014/main" id="{9C6A3147-3140-ECAE-9FDC-12A0E5B427A9}"/>
              </a:ext>
            </a:extLst>
          </p:cNvPr>
          <p:cNvSpPr txBox="1"/>
          <p:nvPr/>
        </p:nvSpPr>
        <p:spPr>
          <a:xfrm>
            <a:off x="1759710" y="3766979"/>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If the account numbers don’t match, an error appears.</a:t>
            </a:r>
            <a:endPar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Circle">
            <a:extLst>
              <a:ext uri="{FF2B5EF4-FFF2-40B4-BE49-F238E27FC236}">
                <a16:creationId xmlns:a16="http://schemas.microsoft.com/office/drawing/2014/main" id="{631F1004-019C-708B-346F-96F143E84A01}"/>
              </a:ext>
            </a:extLst>
          </p:cNvPr>
          <p:cNvSpPr/>
          <p:nvPr/>
        </p:nvSpPr>
        <p:spPr>
          <a:xfrm>
            <a:off x="952886" y="3756927"/>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7</a:t>
            </a:r>
          </a:p>
        </p:txBody>
      </p:sp>
      <p:sp>
        <p:nvSpPr>
          <p:cNvPr id="9" name="Circle">
            <a:extLst>
              <a:ext uri="{FF2B5EF4-FFF2-40B4-BE49-F238E27FC236}">
                <a16:creationId xmlns:a16="http://schemas.microsoft.com/office/drawing/2014/main" id="{2C02F09B-7156-C6A8-49AB-56D15532490D}"/>
              </a:ext>
            </a:extLst>
          </p:cNvPr>
          <p:cNvSpPr/>
          <p:nvPr/>
        </p:nvSpPr>
        <p:spPr>
          <a:xfrm>
            <a:off x="13640050" y="8307009"/>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7</a:t>
            </a:r>
          </a:p>
        </p:txBody>
      </p:sp>
      <p:sp>
        <p:nvSpPr>
          <p:cNvPr id="3" name="Google Shape;157;p25">
            <a:extLst>
              <a:ext uri="{FF2B5EF4-FFF2-40B4-BE49-F238E27FC236}">
                <a16:creationId xmlns:a16="http://schemas.microsoft.com/office/drawing/2014/main" id="{813F1D14-DFC9-A717-B0E7-74ABD7B25F77}"/>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8</a:t>
            </a:r>
          </a:p>
        </p:txBody>
      </p:sp>
    </p:spTree>
    <p:extLst>
      <p:ext uri="{BB962C8B-B14F-4D97-AF65-F5344CB8AC3E}">
        <p14:creationId xmlns:p14="http://schemas.microsoft.com/office/powerpoint/2010/main" val="28054076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11ACFF3-1458-CD38-4368-047EAE8CDB39}"/>
              </a:ext>
            </a:extLst>
          </p:cNvPr>
          <p:cNvPicPr>
            <a:picLocks noChangeAspect="1"/>
          </p:cNvPicPr>
          <p:nvPr/>
        </p:nvPicPr>
        <p:blipFill>
          <a:blip r:embed="rId3"/>
          <a:stretch>
            <a:fillRect/>
          </a:stretch>
        </p:blipFill>
        <p:spPr>
          <a:xfrm>
            <a:off x="10792808" y="886478"/>
            <a:ext cx="12048902" cy="11379519"/>
          </a:xfrm>
          <a:prstGeom prst="rect">
            <a:avLst/>
          </a:prstGeom>
          <a:ln>
            <a:solidFill>
              <a:schemeClr val="accent5"/>
            </a:solidFill>
          </a:ln>
        </p:spPr>
      </p:pic>
      <p:sp>
        <p:nvSpPr>
          <p:cNvPr id="2" name="Placeholder Demo Text">
            <a:extLst>
              <a:ext uri="{FF2B5EF4-FFF2-40B4-BE49-F238E27FC236}">
                <a16:creationId xmlns:a16="http://schemas.microsoft.com/office/drawing/2014/main" id="{D722E175-A716-B930-B327-9623BE572EE1}"/>
              </a:ext>
            </a:extLst>
          </p:cNvPr>
          <p:cNvSpPr txBox="1"/>
          <p:nvPr/>
        </p:nvSpPr>
        <p:spPr>
          <a:xfrm>
            <a:off x="952886" y="1222352"/>
            <a:ext cx="12881647" cy="11182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l">
              <a:defRPr sz="8000" b="0">
                <a:solidFill>
                  <a:srgbClr val="242423"/>
                </a:solidFill>
                <a:latin typeface="Montserrat Bold"/>
                <a:ea typeface="Montserrat Bold"/>
                <a:cs typeface="Montserrat Bold"/>
                <a:sym typeface="Montserrat Bold"/>
              </a:defRPr>
            </a:lvl1pPr>
          </a:lstStyle>
          <a:p>
            <a:r>
              <a:rPr lang="en-US" sz="6600">
                <a:solidFill>
                  <a:schemeClr val="tx1"/>
                </a:solidFill>
              </a:rPr>
              <a:t>Set Up DD Account</a:t>
            </a:r>
          </a:p>
        </p:txBody>
      </p:sp>
      <p:grpSp>
        <p:nvGrpSpPr>
          <p:cNvPr id="4" name="Group">
            <a:extLst>
              <a:ext uri="{FF2B5EF4-FFF2-40B4-BE49-F238E27FC236}">
                <a16:creationId xmlns:a16="http://schemas.microsoft.com/office/drawing/2014/main" id="{3C73B360-245F-C879-C4D1-F0AD1BA41ED3}"/>
              </a:ext>
            </a:extLst>
          </p:cNvPr>
          <p:cNvGrpSpPr/>
          <p:nvPr/>
        </p:nvGrpSpPr>
        <p:grpSpPr>
          <a:xfrm>
            <a:off x="952886" y="779437"/>
            <a:ext cx="8292037" cy="337336"/>
            <a:chOff x="0" y="-55012"/>
            <a:chExt cx="3412497" cy="337335"/>
          </a:xfrm>
        </p:grpSpPr>
        <p:sp>
          <p:nvSpPr>
            <p:cNvPr id="5" name="Rectangle">
              <a:extLst>
                <a:ext uri="{FF2B5EF4-FFF2-40B4-BE49-F238E27FC236}">
                  <a16:creationId xmlns:a16="http://schemas.microsoft.com/office/drawing/2014/main" id="{B76F1741-85B1-26FA-F066-96097F0D0CAE}"/>
                </a:ext>
              </a:extLst>
            </p:cNvPr>
            <p:cNvSpPr/>
            <p:nvPr/>
          </p:nvSpPr>
          <p:spPr>
            <a:xfrm>
              <a:off x="0" y="-49086"/>
              <a:ext cx="1576018" cy="331409"/>
            </a:xfrm>
            <a:prstGeom prst="rect">
              <a:avLst/>
            </a:prstGeom>
            <a:solidFill>
              <a:srgbClr val="3984B8"/>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solidFill>
                  <a:srgbClr val="3984B8"/>
                </a:solidFill>
                <a:latin typeface="Arial Black" panose="020B0604020202020204" pitchFamily="34" charset="0"/>
                <a:cs typeface="Arial Black" panose="020B0604020202020204" pitchFamily="34" charset="0"/>
              </a:endParaRPr>
            </a:p>
          </p:txBody>
        </p:sp>
        <p:sp>
          <p:nvSpPr>
            <p:cNvPr id="6" name="Subtitle Text">
              <a:extLst>
                <a:ext uri="{FF2B5EF4-FFF2-40B4-BE49-F238E27FC236}">
                  <a16:creationId xmlns:a16="http://schemas.microsoft.com/office/drawing/2014/main" id="{C2C3AF97-6133-490E-7AD7-2EDCBACC2176}"/>
                </a:ext>
              </a:extLst>
            </p:cNvPr>
            <p:cNvSpPr/>
            <p:nvPr/>
          </p:nvSpPr>
          <p:spPr>
            <a:xfrm>
              <a:off x="71171" y="-55012"/>
              <a:ext cx="3341326" cy="33733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en-US">
                  <a:solidFill>
                    <a:schemeClr val="bg1"/>
                  </a:solidFill>
                </a:rPr>
                <a:t>Direct Deposit</a:t>
              </a:r>
            </a:p>
          </p:txBody>
        </p:sp>
      </p:grpSp>
      <p:sp>
        <p:nvSpPr>
          <p:cNvPr id="16" name="Google Shape;157;p25">
            <a:extLst>
              <a:ext uri="{FF2B5EF4-FFF2-40B4-BE49-F238E27FC236}">
                <a16:creationId xmlns:a16="http://schemas.microsoft.com/office/drawing/2014/main" id="{BC59B2A9-5E34-B0AD-3245-2CFA741C90C1}"/>
              </a:ext>
            </a:extLst>
          </p:cNvPr>
          <p:cNvSpPr txBox="1"/>
          <p:nvPr/>
        </p:nvSpPr>
        <p:spPr>
          <a:xfrm>
            <a:off x="952887" y="2702821"/>
            <a:ext cx="8292036" cy="1465338"/>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Users can fill out the form to set up a new account.</a:t>
            </a:r>
            <a:endParaRPr lang="en-US"/>
          </a:p>
        </p:txBody>
      </p:sp>
      <p:sp>
        <p:nvSpPr>
          <p:cNvPr id="15" name="Google Shape;157;p25">
            <a:extLst>
              <a:ext uri="{FF2B5EF4-FFF2-40B4-BE49-F238E27FC236}">
                <a16:creationId xmlns:a16="http://schemas.microsoft.com/office/drawing/2014/main" id="{9C6A3147-3140-ECAE-9FDC-12A0E5B427A9}"/>
              </a:ext>
            </a:extLst>
          </p:cNvPr>
          <p:cNvSpPr txBox="1"/>
          <p:nvPr/>
        </p:nvSpPr>
        <p:spPr>
          <a:xfrm>
            <a:off x="1759710" y="3766979"/>
            <a:ext cx="8117962" cy="2430537"/>
          </a:xfrm>
          <a:prstGeom prst="rect">
            <a:avLst/>
          </a:prstGeom>
          <a:noFill/>
          <a:ln>
            <a:noFill/>
          </a:ln>
        </p:spPr>
        <p:txBody>
          <a:bodyPr spcFirstLastPara="1" wrap="square" lIns="19050" tIns="19050" rIns="19050" bIns="19050" anchor="t" anchorCtr="0">
            <a:spAutoFit/>
          </a:bodyPr>
          <a:lstStyle/>
          <a:p>
            <a:pPr marL="0" marR="0" lvl="0" indent="0" algn="l" rtl="0">
              <a:lnSpc>
                <a:spcPct val="224464"/>
              </a:lnSpc>
              <a:spcBef>
                <a:spcPts val="0"/>
              </a:spcBef>
              <a:spcAft>
                <a:spcPts val="3600"/>
              </a:spcAft>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Once all fields have been filled out and all fields are valid, the account can be added.</a:t>
            </a:r>
            <a:endParaRPr lang="en-US" sz="2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Circle">
            <a:extLst>
              <a:ext uri="{FF2B5EF4-FFF2-40B4-BE49-F238E27FC236}">
                <a16:creationId xmlns:a16="http://schemas.microsoft.com/office/drawing/2014/main" id="{631F1004-019C-708B-346F-96F143E84A01}"/>
              </a:ext>
            </a:extLst>
          </p:cNvPr>
          <p:cNvSpPr/>
          <p:nvPr/>
        </p:nvSpPr>
        <p:spPr>
          <a:xfrm>
            <a:off x="952886" y="3756927"/>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8</a:t>
            </a:r>
          </a:p>
        </p:txBody>
      </p:sp>
      <p:sp>
        <p:nvSpPr>
          <p:cNvPr id="8" name="Circle">
            <a:extLst>
              <a:ext uri="{FF2B5EF4-FFF2-40B4-BE49-F238E27FC236}">
                <a16:creationId xmlns:a16="http://schemas.microsoft.com/office/drawing/2014/main" id="{E7096914-8B13-A59B-90D5-827DD9B1EC55}"/>
              </a:ext>
            </a:extLst>
          </p:cNvPr>
          <p:cNvSpPr/>
          <p:nvPr/>
        </p:nvSpPr>
        <p:spPr>
          <a:xfrm>
            <a:off x="13623722" y="9138230"/>
            <a:ext cx="552253" cy="560887"/>
          </a:xfrm>
          <a:prstGeom prst="ellipse">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r>
              <a:rPr lang="en-US" sz="3200">
                <a:latin typeface="Calibri Light" panose="020F0302020204030204" pitchFamily="34" charset="0"/>
                <a:cs typeface="Calibri Light" panose="020F0302020204030204" pitchFamily="34" charset="0"/>
              </a:rPr>
              <a:t>8</a:t>
            </a:r>
          </a:p>
        </p:txBody>
      </p:sp>
      <p:sp>
        <p:nvSpPr>
          <p:cNvPr id="3" name="Google Shape;157;p25">
            <a:extLst>
              <a:ext uri="{FF2B5EF4-FFF2-40B4-BE49-F238E27FC236}">
                <a16:creationId xmlns:a16="http://schemas.microsoft.com/office/drawing/2014/main" id="{2B744500-7900-E920-EADF-9A4505F98E2E}"/>
              </a:ext>
            </a:extLst>
          </p:cNvPr>
          <p:cNvSpPr txBox="1"/>
          <p:nvPr/>
        </p:nvSpPr>
        <p:spPr>
          <a:xfrm>
            <a:off x="952886" y="5540858"/>
            <a:ext cx="8761130" cy="1163139"/>
          </a:xfrm>
          <a:prstGeom prst="rect">
            <a:avLst/>
          </a:prstGeom>
          <a:noFill/>
          <a:ln>
            <a:noFill/>
          </a:ln>
        </p:spPr>
        <p:txBody>
          <a:bodyPr spcFirstLastPara="1" wrap="square" lIns="19050" tIns="19050" rIns="19050" bIns="19050" anchor="t" anchorCtr="0">
            <a:spAutoFit/>
          </a:bodyPr>
          <a:lstStyle/>
          <a:p>
            <a:pPr marL="0" marR="0" lvl="0" indent="0" algn="l" rtl="0">
              <a:lnSpc>
                <a:spcPct val="203004"/>
              </a:lnSpc>
              <a:spcBef>
                <a:spcPts val="0"/>
              </a:spcBef>
              <a:buClr>
                <a:srgbClr val="001F67"/>
              </a:buClr>
              <a:buSzPts val="1100"/>
              <a:buFont typeface="IBM Plex Sans"/>
              <a:buNone/>
            </a:pPr>
            <a:r>
              <a:rPr lang="en-US" sz="1800" b="0" i="1">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 Note: consider sending out email notifications to users when their direct deposit status is updated.</a:t>
            </a:r>
            <a:endParaRPr lang="en-US"/>
          </a:p>
        </p:txBody>
      </p:sp>
      <p:sp>
        <p:nvSpPr>
          <p:cNvPr id="9" name="Google Shape;157;p25">
            <a:extLst>
              <a:ext uri="{FF2B5EF4-FFF2-40B4-BE49-F238E27FC236}">
                <a16:creationId xmlns:a16="http://schemas.microsoft.com/office/drawing/2014/main" id="{CEC3B427-101C-AEFA-82D1-F189AA094865}"/>
              </a:ext>
            </a:extLst>
          </p:cNvPr>
          <p:cNvSpPr txBox="1"/>
          <p:nvPr/>
        </p:nvSpPr>
        <p:spPr>
          <a:xfrm>
            <a:off x="23363998" y="12634982"/>
            <a:ext cx="458882" cy="469359"/>
          </a:xfrm>
          <a:prstGeom prst="rect">
            <a:avLst/>
          </a:prstGeom>
          <a:noFill/>
          <a:ln>
            <a:noFill/>
          </a:ln>
        </p:spPr>
        <p:txBody>
          <a:bodyPr spcFirstLastPara="1" wrap="square" lIns="19050" tIns="19050" rIns="19050" bIns="19050" anchor="t" anchorCtr="0">
            <a:spAutoFit/>
          </a:bodyPr>
          <a:lstStyle/>
          <a:p>
            <a:pPr marL="0" marR="0" lvl="0" indent="0" algn="l" rtl="0">
              <a:spcBef>
                <a:spcPts val="0"/>
              </a:spcBef>
              <a:buClr>
                <a:srgbClr val="001F67"/>
              </a:buClr>
              <a:buSzPts val="1100"/>
              <a:buFont typeface="IBM Plex Sans"/>
              <a:buNone/>
            </a:pPr>
            <a:r>
              <a:rPr lang="en-US" sz="2800" b="0">
                <a:solidFill>
                  <a:schemeClr val="tx1"/>
                </a:solidFill>
                <a:latin typeface="Helvetica Neue" panose="02000503000000020004" pitchFamily="2" charset="0"/>
                <a:ea typeface="Helvetica Neue" panose="02000503000000020004" pitchFamily="2" charset="0"/>
                <a:cs typeface="Helvetica Neue" panose="02000503000000020004" pitchFamily="2" charset="0"/>
                <a:sym typeface="IBM Plex Sans"/>
              </a:rPr>
              <a:t>9</a:t>
            </a:r>
          </a:p>
        </p:txBody>
      </p:sp>
    </p:spTree>
    <p:extLst>
      <p:ext uri="{BB962C8B-B14F-4D97-AF65-F5344CB8AC3E}">
        <p14:creationId xmlns:p14="http://schemas.microsoft.com/office/powerpoint/2010/main" val="2496761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White">
  <a:themeElements>
    <a:clrScheme name="Trend 2021 by Hislide - yellow and grey">
      <a:dk1>
        <a:srgbClr val="232422"/>
      </a:dk1>
      <a:lt1>
        <a:srgbClr val="FFFFFF"/>
      </a:lt1>
      <a:dk2>
        <a:srgbClr val="7E8089"/>
      </a:dk2>
      <a:lt2>
        <a:srgbClr val="EFF0EF"/>
      </a:lt2>
      <a:accent1>
        <a:srgbClr val="F2DC4B"/>
      </a:accent1>
      <a:accent2>
        <a:srgbClr val="F2DC4B"/>
      </a:accent2>
      <a:accent3>
        <a:srgbClr val="F2DC4B"/>
      </a:accent3>
      <a:accent4>
        <a:srgbClr val="F6E787"/>
      </a:accent4>
      <a:accent5>
        <a:srgbClr val="93969C"/>
      </a:accent5>
      <a:accent6>
        <a:srgbClr val="B3B6BA"/>
      </a:accent6>
      <a:hlink>
        <a:srgbClr val="7E8089"/>
      </a:hlink>
      <a:folHlink>
        <a:srgbClr val="93969C"/>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EFDD66"/>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EFDD66"/>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30C6D8F1B4AED4DA41AC00ED09BC557" ma:contentTypeVersion="19" ma:contentTypeDescription="Create a new document." ma:contentTypeScope="" ma:versionID="1ce29ea4c1559c823da9af543de5437f">
  <xsd:schema xmlns:xsd="http://www.w3.org/2001/XMLSchema" xmlns:xs="http://www.w3.org/2001/XMLSchema" xmlns:p="http://schemas.microsoft.com/office/2006/metadata/properties" xmlns:ns1="http://schemas.microsoft.com/sharepoint/v3" xmlns:ns2="befe1e0b-7fea-4cae-bdb8-26d02b50103e" xmlns:ns3="b9f24899-bd4d-475a-a6ab-2ac344bbca2d" targetNamespace="http://schemas.microsoft.com/office/2006/metadata/properties" ma:root="true" ma:fieldsID="b69d13259f78cf6f31902c42bd2cec5c" ns1:_="" ns2:_="" ns3:_="">
    <xsd:import namespace="http://schemas.microsoft.com/sharepoint/v3"/>
    <xsd:import namespace="befe1e0b-7fea-4cae-bdb8-26d02b50103e"/>
    <xsd:import namespace="b9f24899-bd4d-475a-a6ab-2ac344bbca2d"/>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companyName" minOccurs="0"/>
                <xsd:element ref="ns2:projectName" minOccurs="0"/>
                <xsd:element ref="ns2:MediaServiceObjectDetectorVersions" minOccurs="0"/>
                <xsd:element ref="ns1:_ip_UnifiedCompliancePolicyProperties" minOccurs="0"/>
                <xsd:element ref="ns1:_ip_UnifiedCompliancePolicyUIAction" minOccurs="0"/>
                <xsd:element ref="ns2:MediaServiceDateTaken" minOccurs="0"/>
                <xsd:element ref="ns2:MediaLengthInSeconds" minOccurs="0"/>
                <xsd:element ref="ns2:PhaseCategory"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1" nillable="true" ma:displayName="Unified Compliance Policy Properties" ma:hidden="true" ma:internalName="_ip_UnifiedCompliancePolicyProperties">
      <xsd:simpleType>
        <xsd:restriction base="dms:Note"/>
      </xsd:simpleType>
    </xsd:element>
    <xsd:element name="_ip_UnifiedCompliancePolicyUIAction" ma:index="2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efe1e0b-7fea-4cae-bdb8-26d02b5010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2c49db9c-28fb-4369-9b4c-0e30dd604cb3"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companyName" ma:index="18" nillable="true" ma:displayName="companyName" ma:format="Dropdown" ma:internalName="companyName">
      <xsd:simpleType>
        <xsd:restriction base="dms:Text">
          <xsd:maxLength value="255"/>
        </xsd:restriction>
      </xsd:simpleType>
    </xsd:element>
    <xsd:element name="projectName" ma:index="19" nillable="true" ma:displayName="projectName" ma:format="Dropdown" ma:internalName="projectName">
      <xsd:simpleType>
        <xsd:restriction base="dms:Text">
          <xsd:maxLength value="255"/>
        </xsd:restriction>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DateTaken" ma:index="23" nillable="true" ma:displayName="MediaServiceDateTaken" ma:hidden="true" ma:indexed="true" ma:internalName="MediaServiceDateTaken" ma:readOnly="true">
      <xsd:simpleType>
        <xsd:restriction base="dms:Text"/>
      </xsd:simpleType>
    </xsd:element>
    <xsd:element name="MediaLengthInSeconds" ma:index="24" nillable="true" ma:displayName="MediaLengthInSeconds" ma:hidden="true" ma:internalName="MediaLengthInSeconds" ma:readOnly="true">
      <xsd:simpleType>
        <xsd:restriction base="dms:Unknown"/>
      </xsd:simpleType>
    </xsd:element>
    <xsd:element name="PhaseCategory" ma:index="25" nillable="true" ma:displayName="Phase Category" ma:description="Phase Category" ma:format="Dropdown" ma:internalName="PhaseCategory">
      <xsd:simpleType>
        <xsd:restriction base="dms:Choice">
          <xsd:enumeration value="Intake"/>
          <xsd:enumeration value="Initiation"/>
          <xsd:enumeration value="Planning"/>
          <xsd:enumeration value="Execution and Control"/>
          <xsd:enumeration value="Closeout"/>
          <xsd:enumeration value="Governance"/>
          <xsd:enumeration value="Project Status Report"/>
        </xsd:restriction>
      </xsd:simpleType>
    </xsd:element>
    <xsd:element name="MediaServiceSearchProperties" ma:index="2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9f24899-bd4d-475a-a6ab-2ac344bbca2d"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259569be-ee5c-402a-9caa-986f3d1121a6}" ma:internalName="TaxCatchAll" ma:showField="CatchAllData" ma:web="b9f24899-bd4d-475a-a6ab-2ac344bbca2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LengthInSeconds xmlns="befe1e0b-7fea-4cae-bdb8-26d02b50103e" xsi:nil="true"/>
    <SharedWithUsers xmlns="b9f24899-bd4d-475a-a6ab-2ac344bbca2d">
      <UserInfo>
        <DisplayName/>
        <AccountId xsi:nil="true"/>
        <AccountType/>
      </UserInfo>
    </SharedWithUsers>
    <lcf76f155ced4ddcb4097134ff3c332f xmlns="befe1e0b-7fea-4cae-bdb8-26d02b50103e">
      <Terms xmlns="http://schemas.microsoft.com/office/infopath/2007/PartnerControls"/>
    </lcf76f155ced4ddcb4097134ff3c332f>
    <TaxCatchAll xmlns="b9f24899-bd4d-475a-a6ab-2ac344bbca2d" xsi:nil="true"/>
    <_ip_UnifiedCompliancePolicyUIAction xmlns="http://schemas.microsoft.com/sharepoint/v3" xsi:nil="true"/>
    <_ip_UnifiedCompliancePolicyProperties xmlns="http://schemas.microsoft.com/sharepoint/v3" xsi:nil="true"/>
    <companyName xmlns="befe1e0b-7fea-4cae-bdb8-26d02b50103e" xsi:nil="true"/>
    <projectName xmlns="befe1e0b-7fea-4cae-bdb8-26d02b50103e" xsi:nil="true"/>
    <PhaseCategory xmlns="befe1e0b-7fea-4cae-bdb8-26d02b50103e" xsi:nil="true"/>
  </documentManagement>
</p:properties>
</file>

<file path=customXml/itemProps1.xml><?xml version="1.0" encoding="utf-8"?>
<ds:datastoreItem xmlns:ds="http://schemas.openxmlformats.org/officeDocument/2006/customXml" ds:itemID="{93FA57D0-3787-499E-B056-BC3FE61C6E92}"/>
</file>

<file path=customXml/itemProps2.xml><?xml version="1.0" encoding="utf-8"?>
<ds:datastoreItem xmlns:ds="http://schemas.openxmlformats.org/officeDocument/2006/customXml" ds:itemID="{B82B79F8-E0DE-4B3D-8C76-8794FB5C9B7A}">
  <ds:schemaRefs>
    <ds:schemaRef ds:uri="http://schemas.microsoft.com/sharepoint/v3/contenttype/forms"/>
  </ds:schemaRefs>
</ds:datastoreItem>
</file>

<file path=customXml/itemProps3.xml><?xml version="1.0" encoding="utf-8"?>
<ds:datastoreItem xmlns:ds="http://schemas.openxmlformats.org/officeDocument/2006/customXml" ds:itemID="{30F247B5-EAD9-4021-8480-C41EF342F665}"/>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20</Slides>
  <Notes>19</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1</cp:revision>
  <dcterms:modified xsi:type="dcterms:W3CDTF">2024-05-14T15:11:08Z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cd1430f-2c0b-4901-b6c7-3aa2a1c3e0b3_Enabled">
    <vt:lpwstr>true</vt:lpwstr>
  </property>
  <property fmtid="{D5CDD505-2E9C-101B-9397-08002B2CF9AE}" pid="3" name="MSIP_Label_1cd1430f-2c0b-4901-b6c7-3aa2a1c3e0b3_SetDate">
    <vt:lpwstr>2024-05-14T14:22:55Z</vt:lpwstr>
  </property>
  <property fmtid="{D5CDD505-2E9C-101B-9397-08002B2CF9AE}" pid="4" name="MSIP_Label_1cd1430f-2c0b-4901-b6c7-3aa2a1c3e0b3_Method">
    <vt:lpwstr>Standard</vt:lpwstr>
  </property>
  <property fmtid="{D5CDD505-2E9C-101B-9397-08002B2CF9AE}" pid="5" name="MSIP_Label_1cd1430f-2c0b-4901-b6c7-3aa2a1c3e0b3_Name">
    <vt:lpwstr>Public</vt:lpwstr>
  </property>
  <property fmtid="{D5CDD505-2E9C-101B-9397-08002B2CF9AE}" pid="6" name="MSIP_Label_1cd1430f-2c0b-4901-b6c7-3aa2a1c3e0b3_SiteId">
    <vt:lpwstr>1e57432d-31e2-496a-bec6-f2a69ad917b2</vt:lpwstr>
  </property>
  <property fmtid="{D5CDD505-2E9C-101B-9397-08002B2CF9AE}" pid="7" name="MSIP_Label_1cd1430f-2c0b-4901-b6c7-3aa2a1c3e0b3_ActionId">
    <vt:lpwstr>55bb77a7-1a1d-4dc8-87c5-b7e6caefc49e</vt:lpwstr>
  </property>
  <property fmtid="{D5CDD505-2E9C-101B-9397-08002B2CF9AE}" pid="8" name="MSIP_Label_1cd1430f-2c0b-4901-b6c7-3aa2a1c3e0b3_ContentBits">
    <vt:lpwstr>0</vt:lpwstr>
  </property>
  <property fmtid="{D5CDD505-2E9C-101B-9397-08002B2CF9AE}" pid="9" name="Order">
    <vt:lpwstr>11600.0000000000</vt:lpwstr>
  </property>
  <property fmtid="{D5CDD505-2E9C-101B-9397-08002B2CF9AE}" pid="10" name="xd_ProgID">
    <vt:lpwstr/>
  </property>
  <property fmtid="{D5CDD505-2E9C-101B-9397-08002B2CF9AE}" pid="11" name="MediaServiceImageTags">
    <vt:lpwstr/>
  </property>
  <property fmtid="{D5CDD505-2E9C-101B-9397-08002B2CF9AE}" pid="12" name="ContentTypeId">
    <vt:lpwstr>0x010100C30C6D8F1B4AED4DA41AC00ED09BC557</vt:lpwstr>
  </property>
  <property fmtid="{D5CDD505-2E9C-101B-9397-08002B2CF9AE}" pid="13" name="_SourceUrl">
    <vt:lpwstr/>
  </property>
  <property fmtid="{D5CDD505-2E9C-101B-9397-08002B2CF9AE}" pid="14" name="_SharedFileIndex">
    <vt:lpwstr/>
  </property>
  <property fmtid="{D5CDD505-2E9C-101B-9397-08002B2CF9AE}" pid="15" name="ComplianceAssetId">
    <vt:lpwstr/>
  </property>
  <property fmtid="{D5CDD505-2E9C-101B-9397-08002B2CF9AE}" pid="16" name="TemplateUrl">
    <vt:lpwstr/>
  </property>
  <property fmtid="{D5CDD505-2E9C-101B-9397-08002B2CF9AE}" pid="17" name="_ExtendedDescription">
    <vt:lpwstr/>
  </property>
  <property fmtid="{D5CDD505-2E9C-101B-9397-08002B2CF9AE}" pid="18" name="TriggerFlowInfo">
    <vt:lpwstr/>
  </property>
  <property fmtid="{D5CDD505-2E9C-101B-9397-08002B2CF9AE}" pid="19" name="xd_Signature">
    <vt:lpwstr/>
  </property>
</Properties>
</file>

<file path=docProps/thumbnail.jpeg>
</file>